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3"/>
    <p:sldMasterId id="2147483670" r:id="rId4"/>
  </p:sldMasterIdLst>
  <p:notesMasterIdLst>
    <p:notesMasterId r:id="rId7"/>
  </p:notesMasterIdLst>
  <p:handoutMasterIdLst>
    <p:handoutMasterId r:id="rId28"/>
  </p:handoutMasterIdLst>
  <p:sldIdLst>
    <p:sldId id="2624" r:id="rId5"/>
    <p:sldId id="2625" r:id="rId6"/>
    <p:sldId id="2626" r:id="rId8"/>
    <p:sldId id="2658" r:id="rId9"/>
    <p:sldId id="2657" r:id="rId10"/>
    <p:sldId id="2659" r:id="rId11"/>
    <p:sldId id="2656" r:id="rId12"/>
    <p:sldId id="2661" r:id="rId13"/>
    <p:sldId id="2663" r:id="rId14"/>
    <p:sldId id="2665" r:id="rId15"/>
    <p:sldId id="2666" r:id="rId16"/>
    <p:sldId id="2667" r:id="rId17"/>
    <p:sldId id="2668" r:id="rId18"/>
    <p:sldId id="2670" r:id="rId19"/>
    <p:sldId id="2671" r:id="rId20"/>
    <p:sldId id="2673" r:id="rId21"/>
    <p:sldId id="2672" r:id="rId22"/>
    <p:sldId id="2674" r:id="rId23"/>
    <p:sldId id="2675" r:id="rId24"/>
    <p:sldId id="2676" r:id="rId25"/>
    <p:sldId id="2677" r:id="rId26"/>
    <p:sldId id="2654" r:id="rId27"/>
  </p:sldIdLst>
  <p:sldSz cx="12192000" cy="6858000"/>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黑体" panose="02010609060101010101" pitchFamily="49"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黑体" panose="02010609060101010101" pitchFamily="49"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黑体" panose="02010609060101010101" pitchFamily="49"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黑体" panose="02010609060101010101" pitchFamily="49"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黑体" panose="02010609060101010101" pitchFamily="49"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黑体" panose="02010609060101010101" pitchFamily="49"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黑体" panose="02010609060101010101" pitchFamily="49"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黑体" panose="02010609060101010101" pitchFamily="49"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黑体" panose="02010609060101010101" pitchFamily="49"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015E"/>
    <a:srgbClr val="F6F6F6"/>
    <a:srgbClr val="50B3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p:restoredTop sz="94660"/>
  </p:normalViewPr>
  <p:slideViewPr>
    <p:cSldViewPr snapToGrid="0" showGuides="1">
      <p:cViewPr varScale="1">
        <p:scale>
          <a:sx n="114" d="100"/>
          <a:sy n="114" d="100"/>
        </p:scale>
        <p:origin x="414" y="108"/>
      </p:cViewPr>
      <p:guideLst>
        <p:guide orient="horz" pos="2182"/>
        <p:guide pos="2880"/>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notesMaster" Target="notesMasters/notesMaster1.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handoutMaster" Target="handoutMasters/handoutMaster1.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defRPr sz="1200" noProof="1"/>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defRPr sz="1200" noProof="1">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BBF8BD5D-DF67-44B6-AA49-BDF9A8C984B7}" type="datetimeFigureOut">
              <a:rPr kumimoji="0" lang="zh-CN" altLang="en-US" sz="1200" b="0" i="0" u="none" strike="noStrike" kern="1200" cap="none" spc="0" normalizeH="0" baseline="0" noProof="1">
                <a:ln>
                  <a:noFill/>
                </a:ln>
                <a:solidFill>
                  <a:schemeClr val="tx1"/>
                </a:solidFill>
                <a:effectLst/>
                <a:uLnTx/>
                <a:uFillTx/>
                <a:latin typeface="+mn-lt"/>
                <a:ea typeface="+mn-ea"/>
                <a:cs typeface="+mn-cs"/>
              </a:rPr>
            </a:fld>
            <a:endParaRPr kumimoji="0" lang="zh-CN" altLang="en-US" sz="1200" b="0" i="0" u="none" strike="noStrike" kern="1200" cap="none" spc="0" normalizeH="0" baseline="0" noProof="1">
              <a:ln>
                <a:noFill/>
              </a:ln>
              <a:solidFill>
                <a:schemeClr val="tx1"/>
              </a:solidFill>
              <a:effectLst/>
              <a:uLnTx/>
              <a:uFillTx/>
              <a:latin typeface="+mn-lt"/>
              <a:ea typeface="+mn-ea"/>
              <a:cs typeface="+mn-cs"/>
            </a:endParaRPr>
          </a:p>
        </p:txBody>
      </p:sp>
      <p:sp>
        <p:nvSpPr>
          <p:cNvPr id="4100" name="幻灯片图像占位符 3"/>
          <p:cNvSpPr>
            <a:spLocks noGrp="1" noRot="1" noChangeAspect="1"/>
          </p:cNvSpPr>
          <p:nvPr>
            <p:ph type="sldImg"/>
          </p:nvPr>
        </p:nvSpPr>
        <p:spPr>
          <a:xfrm>
            <a:off x="685800" y="1143000"/>
            <a:ext cx="5486400" cy="3086100"/>
          </a:xfrm>
          <a:prstGeom prst="rect">
            <a:avLst/>
          </a:prstGeom>
          <a:noFill/>
          <a:ln w="12700" cap="flat" cmpd="sng">
            <a:solidFill>
              <a:srgbClr val="000000"/>
            </a:solidFill>
            <a:prstDash val="solid"/>
            <a:round/>
            <a:headEnd type="none" w="med" len="med"/>
            <a:tailEnd type="none" w="med" len="med"/>
          </a:ln>
        </p:spPr>
      </p:sp>
      <p:sp>
        <p:nvSpPr>
          <p:cNvPr id="4101" name="备注占位符 4"/>
          <p:cNvSpPr>
            <a:spLocks noGrp="1" noChangeArrowheads="1"/>
          </p:cNvSpPr>
          <p:nvPr>
            <p:ph type="body" sz="quarter" idx="4294967295"/>
          </p:nvPr>
        </p:nvSpPr>
        <p:spPr bwMode="auto">
          <a:xfrm>
            <a:off x="685800" y="4400550"/>
            <a:ext cx="5486400" cy="3600450"/>
          </a:xfrm>
          <a:prstGeom prst="rect">
            <a:avLst/>
          </a:prstGeom>
          <a:noFill/>
          <a:ln>
            <a:noFill/>
          </a:ln>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eaLnBrk="1" fontAlgn="auto" hangingPunct="1">
              <a:defRPr sz="1200" noProof="1"/>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wrap="square" lIns="91440" tIns="45720" rIns="91440" bIns="45720" numCol="1" anchor="b" anchorCtr="0" compatLnSpc="1"/>
          <a:lstStyle/>
          <a:p>
            <a:pPr lvl="0" algn="r" eaLnBrk="1" fontAlgn="base" hangingPunct="1">
              <a:buNone/>
            </a:pPr>
            <a:fld id="{9A0DB2DC-4C9A-4742-B13C-FB6460FD3503}" type="slidenum">
              <a:rPr lang="zh-CN" altLang="en-US" sz="1200" strike="noStrike" noProof="1" dirty="0">
                <a:latin typeface="Arial" panose="020B0604020202020204" pitchFamily="34" charset="0"/>
                <a:ea typeface="黑体" panose="02010609060101010101" pitchFamily="49" charset="-122"/>
                <a:cs typeface="+mn-cs"/>
              </a:rPr>
            </a:fld>
            <a:endParaRPr lang="zh-CN" altLang="en-US" sz="1200" strike="noStrike" noProof="1"/>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幻灯片图像占位符 1"/>
          <p:cNvSpPr>
            <a:spLocks noGrp="1" noRot="1" noChangeAspect="1" noTextEdit="1"/>
          </p:cNvSpPr>
          <p:nvPr>
            <p:ph type="sldImg"/>
          </p:nvPr>
        </p:nvSpPr>
        <p:spPr>
          <a:xfrm>
            <a:off x="420688" y="1241425"/>
            <a:ext cx="5956300" cy="3349625"/>
          </a:xfrm>
          <a:ln>
            <a:miter/>
          </a:ln>
        </p:spPr>
      </p:sp>
      <p:sp>
        <p:nvSpPr>
          <p:cNvPr id="717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7171" name="灯片编号占位符 1"/>
          <p:cNvSpPr txBox="1">
            <a:spLocks noGrp="1"/>
          </p:cNvSpPr>
          <p:nvPr>
            <p:ph type="sldNum" sz="quarter"/>
          </p:nvPr>
        </p:nvSpPr>
        <p:spPr>
          <a:xfrm>
            <a:off x="5133975" y="5303838"/>
            <a:ext cx="3927475" cy="279400"/>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latin typeface="Arial" panose="020B0604020202020204" pitchFamily="34" charset="0"/>
                <a:ea typeface="宋体" panose="02010600030101010101" pitchFamily="2" charset="-122"/>
              </a:rPr>
            </a:fld>
            <a:endParaRPr lang="zh-CN" altLang="en-US" sz="1200" dirty="0">
              <a:latin typeface="Arial" panose="020B0604020202020204" pitchFamily="34" charset="0"/>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4294967295"/>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4294967295"/>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4294967295"/>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4294967295"/>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sym typeface="+mn-ea"/>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4294967295"/>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幻灯片图像占位符 1"/>
          <p:cNvSpPr>
            <a:spLocks noGrp="1" noRot="1" noChangeAspect="1" noTextEdit="1"/>
          </p:cNvSpPr>
          <p:nvPr>
            <p:ph type="sldImg"/>
          </p:nvPr>
        </p:nvSpPr>
        <p:spPr>
          <a:ln>
            <a:miter/>
          </a:ln>
        </p:spPr>
      </p:sp>
      <p:sp>
        <p:nvSpPr>
          <p:cNvPr id="54274" name="备注占位符 2"/>
          <p:cNvSpPr>
            <a:spLocks noGrp="1"/>
          </p:cNvSpPr>
          <p:nvPr>
            <p:ph type="body"/>
          </p:nvPr>
        </p:nvSpPr>
        <p:spPr/>
        <p:txBody>
          <a:bodyPr wrap="square" lIns="91440" tIns="45720" rIns="91440" bIns="45720" anchor="t"/>
          <a:lstStyle/>
          <a:p>
            <a:pPr lvl="0"/>
            <a:endParaRPr lang="zh-CN" altLang="en-US" dirty="0"/>
          </a:p>
        </p:txBody>
      </p:sp>
      <p:sp>
        <p:nvSpPr>
          <p:cNvPr id="54275" name="灯片编号占位符 3"/>
          <p:cNvSpPr txBox="1">
            <a:spLocks noGrp="1"/>
          </p:cNvSpPr>
          <p:nvPr>
            <p:ph type="sldNum" sz="quarter"/>
          </p:nvPr>
        </p:nvSpPr>
        <p:spPr>
          <a:xfrm>
            <a:off x="3884613" y="8685213"/>
            <a:ext cx="2971800" cy="458787"/>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solidFill>
                  <a:srgbClr val="000000"/>
                </a:solidFill>
                <a:latin typeface="Calibri" panose="020F0502020204030204" pitchFamily="34" charset="0"/>
                <a:ea typeface="宋体" panose="02010600030101010101" pitchFamily="2" charset="-122"/>
              </a:rPr>
            </a:fld>
            <a:endParaRPr lang="zh-CN" altLang="en-US" sz="1200" dirty="0">
              <a:solidFill>
                <a:srgbClr val="000000"/>
              </a:solidFill>
              <a:latin typeface="Calibri" panose="020F050202020403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TextEdit="1"/>
          </p:cNvSpPr>
          <p:nvPr>
            <p:ph type="sldImg"/>
          </p:nvPr>
        </p:nvSpPr>
        <p:spPr>
          <a:ln>
            <a:miter/>
          </a:ln>
        </p:spPr>
      </p:sp>
      <p:sp>
        <p:nvSpPr>
          <p:cNvPr id="9218"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9219" name="灯片编号占位符 3"/>
          <p:cNvSpPr txBox="1">
            <a:spLocks noGrp="1"/>
          </p:cNvSpPr>
          <p:nvPr>
            <p:ph type="sldNum" sz="quarter"/>
          </p:nvPr>
        </p:nvSpPr>
        <p:spPr>
          <a:xfrm>
            <a:off x="3884613" y="8685213"/>
            <a:ext cx="2971800" cy="458787"/>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sym typeface="+mn-ea"/>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幻灯片图像占位符 1"/>
          <p:cNvSpPr>
            <a:spLocks noGrp="1" noRot="1" noChangeAspect="1" noTextEdit="1"/>
          </p:cNvSpPr>
          <p:nvPr>
            <p:ph type="sldImg"/>
          </p:nvPr>
        </p:nvSpPr>
        <p:spPr>
          <a:ln>
            <a:miter/>
          </a:ln>
        </p:spPr>
      </p:sp>
      <p:sp>
        <p:nvSpPr>
          <p:cNvPr id="11266" name="备注占位符 2"/>
          <p:cNvSpPr>
            <a:spLocks noGrp="1"/>
          </p:cNvSpPr>
          <p:nvPr>
            <p:ph type="body"/>
          </p:nvPr>
        </p:nvSpPr>
        <p:spPr/>
        <p:txBody>
          <a:bodyPr wrap="square" lIns="91440" tIns="45720" rIns="91440" bIns="45720" anchor="t"/>
          <a:lstStyle/>
          <a:p>
            <a:pPr lvl="0" eaLnBrk="1" hangingPunct="1"/>
            <a:r>
              <a:rPr lang="zh-CN" altLang="en-US" dirty="0"/>
              <a:t>教学作为大学教育之体，决定了教学是科研的基础：教学需要决定科研的产生。教师在知识传授时遇到了无法纯粹用语言向学生描述事物内在本质的难题时，通过科研实验，向学生演示特定事物的内在结构或与其他事物之间的相互作用，验证有关事物定律的真理性，再现科学知识的发生过程与科学思维的形成机理，帮助学生实现对知识由表象到本质的理解，这也成为了大学科研的发端。教学革新决定科研的发展，随着社会的发展，培养创新型人才成为了大学教学的主要任务，大学科研也随之成为学生获取新知识的渠道和培养新能力的平台，并得到了前所未有的规模化发展。教学内容决定科研的范围，任何科研在内容上总是与大学的专业、学科设置保持着密切的关联性和明显的对应性。一所大学的重点发展专业也正是其科研重点发展的领域。</a:t>
            </a:r>
            <a:endParaRPr lang="zh-CN" altLang="en-US" dirty="0"/>
          </a:p>
          <a:p>
            <a:pPr lvl="0" eaLnBrk="1" hangingPunct="1"/>
            <a:endParaRPr lang="zh-CN" altLang="en-US" dirty="0"/>
          </a:p>
          <a:p>
            <a:pPr lvl="0" eaLnBrk="1" hangingPunct="1"/>
            <a:r>
              <a:rPr lang="zh-CN" altLang="en-US" dirty="0"/>
              <a:t>而科研作为大学教育之用，则主要体现为科研是教学的延伸：大学开展科研活动的根本目的在于将教学活动延伸到专业知识产生的源头，对教学内容与教学方式进行改进与创新，强化教学的时效性。同时，根据科研的发展趋势和成果的社会价值，对专业、学科教学的内容重点和发展方向做出预研与规划，增强教学的前瞻性。教师进行科研活动的核心价值在于获取专业学术发展的最新前沿信息，及时更新自己的知识内存，并在知识传授中加以运用，使学生通过对专业学术发展的动态了解，激发对未知世界的好奇，从而提高学生的学习兴趣与课堂教学效果，这是一种更生动的教学。而学生参与科研活动的主要作用在于通过参与科研活动见证所学知识的产生过程，增强对知识内容的感性体验，加深对专业基础理论知识的领悟，提高其对知识的理解与掌握能力，这是一种更深刻的学习。</a:t>
            </a:r>
            <a:endParaRPr lang="zh-CN" altLang="en-US" dirty="0"/>
          </a:p>
        </p:txBody>
      </p:sp>
      <p:sp>
        <p:nvSpPr>
          <p:cNvPr id="11267" name="灯片编号占位符 3"/>
          <p:cNvSpPr txBox="1">
            <a:spLocks noGrp="1"/>
          </p:cNvSpPr>
          <p:nvPr>
            <p:ph type="sldNum" sz="quarter"/>
          </p:nvPr>
        </p:nvSpPr>
        <p:spPr>
          <a:xfrm>
            <a:off x="3884613" y="8685213"/>
            <a:ext cx="2971800" cy="458787"/>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幻灯片图像占位符 1"/>
          <p:cNvSpPr>
            <a:spLocks noGrp="1" noRot="1" noChangeAspect="1" noTextEdit="1"/>
          </p:cNvSpPr>
          <p:nvPr>
            <p:ph type="sldImg"/>
          </p:nvPr>
        </p:nvSpPr>
        <p:spPr>
          <a:ln>
            <a:miter/>
          </a:ln>
        </p:spPr>
      </p:sp>
      <p:sp>
        <p:nvSpPr>
          <p:cNvPr id="11266" name="备注占位符 2"/>
          <p:cNvSpPr>
            <a:spLocks noGrp="1"/>
          </p:cNvSpPr>
          <p:nvPr>
            <p:ph type="body"/>
          </p:nvPr>
        </p:nvSpPr>
        <p:spPr/>
        <p:txBody>
          <a:bodyPr wrap="square" lIns="91440" tIns="45720" rIns="91440" bIns="45720" anchor="t"/>
          <a:lstStyle/>
          <a:p>
            <a:pPr lvl="0" eaLnBrk="1" hangingPunct="1"/>
            <a:r>
              <a:rPr lang="zh-CN" altLang="en-US" dirty="0"/>
              <a:t>教学作为大学教育之体，决定了教学是科研的基础：教学需要决定科研的产生。教师在知识传授时遇到了无法纯粹用语言向学生描述事物内在本质的难题时，通过科研实验，向学生演示特定事物的内在结构或与其他事物之间的相互作用，验证有关事物定律的真理性，再现科学知识的发生过程与科学思维的形成机理，帮助学生实现对知识由表象到本质的理解，这也成为了大学科研的发端。教学革新决定科研的发展，随着社会的发展，培养创新型人才成为了大学教学的主要任务，大学科研也随之成为学生获取新知识的渠道和培养新能力的平台，并得到了前所未有的规模化发展。教学内容决定科研的范围，任何科研在内容上总是与大学的专业、学科设置保持着密切的关联性和明显的对应性。一所大学的重点发展专业也正是其科研重点发展的领域。</a:t>
            </a:r>
            <a:endParaRPr lang="zh-CN" altLang="en-US" dirty="0"/>
          </a:p>
          <a:p>
            <a:pPr lvl="0" eaLnBrk="1" hangingPunct="1"/>
            <a:endParaRPr lang="zh-CN" altLang="en-US" dirty="0"/>
          </a:p>
          <a:p>
            <a:pPr lvl="0" eaLnBrk="1" hangingPunct="1"/>
            <a:r>
              <a:rPr lang="zh-CN" altLang="en-US" dirty="0"/>
              <a:t>而科研作为大学教育之用，则主要体现为科研是教学的延伸：大学开展科研活动的根本目的在于将教学活动延伸到专业知识产生的源头，对教学内容与教学方式进行改进与创新，强化教学的时效性。同时，根据科研的发展趋势和成果的社会价值，对专业、学科教学的内容重点和发展方向做出预研与规划，增强教学的前瞻性。教师进行科研活动的核心价值在于获取专业学术发展的最新前沿信息，及时更新自己的知识内存，并在知识传授中加以运用，使学生通过对专业学术发展的动态了解，激发对未知世界的好奇，从而提高学生的学习兴趣与课堂教学效果，这是一种更生动的教学。而学生参与科研活动的主要作用在于通过参与科研活动见证所学知识的产生过程，增强对知识内容的感性体验，加深对专业基础理论知识的领悟，提高其对知识的理解与掌握能力，这是一种更深刻的学习。</a:t>
            </a:r>
            <a:endParaRPr lang="zh-CN" altLang="en-US" dirty="0"/>
          </a:p>
        </p:txBody>
      </p:sp>
      <p:sp>
        <p:nvSpPr>
          <p:cNvPr id="11267" name="灯片编号占位符 3"/>
          <p:cNvSpPr txBox="1">
            <a:spLocks noGrp="1"/>
          </p:cNvSpPr>
          <p:nvPr>
            <p:ph type="sldNum" sz="quarter"/>
          </p:nvPr>
        </p:nvSpPr>
        <p:spPr>
          <a:xfrm>
            <a:off x="3884613" y="8685213"/>
            <a:ext cx="2971800" cy="458787"/>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4294967295"/>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sym typeface="+mn-ea"/>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4294967295"/>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4294967295"/>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56.xml"/><Relationship Id="rId8" Type="http://schemas.openxmlformats.org/officeDocument/2006/relationships/tags" Target="../tags/tag55.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54.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53.xml"/><Relationship Id="rId13" Type="http://schemas.openxmlformats.org/officeDocument/2006/relationships/tags" Target="../tags/tag60.xml"/><Relationship Id="rId12" Type="http://schemas.openxmlformats.org/officeDocument/2006/relationships/tags" Target="../tags/tag59.xml"/><Relationship Id="rId11" Type="http://schemas.openxmlformats.org/officeDocument/2006/relationships/tags" Target="../tags/tag58.xml"/><Relationship Id="rId10" Type="http://schemas.openxmlformats.org/officeDocument/2006/relationships/tags" Target="../tags/tag57.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64.xml"/><Relationship Id="rId8" Type="http://schemas.openxmlformats.org/officeDocument/2006/relationships/tags" Target="../tags/tag63.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62.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61.xml"/><Relationship Id="rId12" Type="http://schemas.openxmlformats.org/officeDocument/2006/relationships/tags" Target="../tags/tag67.xml"/><Relationship Id="rId11" Type="http://schemas.openxmlformats.org/officeDocument/2006/relationships/tags" Target="../tags/tag66.xml"/><Relationship Id="rId10" Type="http://schemas.openxmlformats.org/officeDocument/2006/relationships/tags" Target="../tags/tag65.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1.xml"/><Relationship Id="rId8" Type="http://schemas.openxmlformats.org/officeDocument/2006/relationships/tags" Target="../tags/tag70.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69.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68.xml"/><Relationship Id="rId11" Type="http://schemas.openxmlformats.org/officeDocument/2006/relationships/tags" Target="../tags/tag73.xml"/><Relationship Id="rId10" Type="http://schemas.openxmlformats.org/officeDocument/2006/relationships/tags" Target="../tags/tag72.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image" Target="file:///C:\Users\1V994W2\PycharmProjects\PPT_Background_Generation/pic_temp/pic_sup.png" TargetMode="External"/><Relationship Id="rId3" Type="http://schemas.openxmlformats.org/officeDocument/2006/relationships/image" Target="../media/image2.png"/><Relationship Id="rId2" Type="http://schemas.openxmlformats.org/officeDocument/2006/relationships/tags" Target="../tags/tag74.xml"/><Relationship Id="rId12" Type="http://schemas.openxmlformats.org/officeDocument/2006/relationships/tags" Target="../tags/tag8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86.xml"/><Relationship Id="rId8" Type="http://schemas.openxmlformats.org/officeDocument/2006/relationships/tags" Target="../tags/tag85.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84.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83.xml"/><Relationship Id="rId11" Type="http://schemas.openxmlformats.org/officeDocument/2006/relationships/tags" Target="../tags/tag88.xml"/><Relationship Id="rId10" Type="http://schemas.openxmlformats.org/officeDocument/2006/relationships/tags" Target="../tags/tag87.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92.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91.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tags" Target="../tags/tag96.xml"/><Relationship Id="rId12" Type="http://schemas.openxmlformats.org/officeDocument/2006/relationships/tags" Target="../tags/tag95.xml"/><Relationship Id="rId11" Type="http://schemas.openxmlformats.org/officeDocument/2006/relationships/tags" Target="../tags/tag94.xml"/><Relationship Id="rId10" Type="http://schemas.openxmlformats.org/officeDocument/2006/relationships/tags" Target="../tags/tag9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102.xml"/><Relationship Id="rId8" Type="http://schemas.openxmlformats.org/officeDocument/2006/relationships/tags" Target="../tags/tag101.xml"/><Relationship Id="rId7" Type="http://schemas.openxmlformats.org/officeDocument/2006/relationships/tags" Target="../tags/tag100.xml"/><Relationship Id="rId6" Type="http://schemas.openxmlformats.org/officeDocument/2006/relationships/tags" Target="../tags/tag99.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98.xml"/><Relationship Id="rId2" Type="http://schemas.openxmlformats.org/officeDocument/2006/relationships/tags" Target="../tags/tag97.xml"/><Relationship Id="rId11" Type="http://schemas.openxmlformats.org/officeDocument/2006/relationships/tags" Target="../tags/tag104.xml"/><Relationship Id="rId10" Type="http://schemas.openxmlformats.org/officeDocument/2006/relationships/tags" Target="../tags/tag10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107.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106.xml"/><Relationship Id="rId2" Type="http://schemas.openxmlformats.org/officeDocument/2006/relationships/tags" Target="../tags/tag105.xml"/><Relationship Id="rId14" Type="http://schemas.openxmlformats.org/officeDocument/2006/relationships/tags" Target="../tags/tag113.xml"/><Relationship Id="rId13" Type="http://schemas.openxmlformats.org/officeDocument/2006/relationships/tags" Target="../tags/tag112.xml"/><Relationship Id="rId12" Type="http://schemas.openxmlformats.org/officeDocument/2006/relationships/tags" Target="../tags/tag11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17.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116.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115.xml"/><Relationship Id="rId2" Type="http://schemas.openxmlformats.org/officeDocument/2006/relationships/tags" Target="../tags/tag114.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tags" Target="../tags/tag119.xml"/><Relationship Id="rId10" Type="http://schemas.openxmlformats.org/officeDocument/2006/relationships/tags" Target="../tags/tag118.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26.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125.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124.xml"/><Relationship Id="rId2" Type="http://schemas.openxmlformats.org/officeDocument/2006/relationships/tags" Target="../tags/tag123.xml"/><Relationship Id="rId16" Type="http://schemas.openxmlformats.org/officeDocument/2006/relationships/tags" Target="../tags/tag133.xml"/><Relationship Id="rId15" Type="http://schemas.openxmlformats.org/officeDocument/2006/relationships/tags" Target="../tags/tag132.xml"/><Relationship Id="rId14" Type="http://schemas.openxmlformats.org/officeDocument/2006/relationships/tags" Target="../tags/tag131.xml"/><Relationship Id="rId13" Type="http://schemas.openxmlformats.org/officeDocument/2006/relationships/tags" Target="../tags/tag130.xml"/><Relationship Id="rId12" Type="http://schemas.openxmlformats.org/officeDocument/2006/relationships/tags" Target="../tags/tag129.xml"/><Relationship Id="rId11" Type="http://schemas.openxmlformats.org/officeDocument/2006/relationships/tags" Target="../tags/tag128.xml"/><Relationship Id="rId10" Type="http://schemas.openxmlformats.org/officeDocument/2006/relationships/tags" Target="../tags/tag127.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37.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136.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135.xml"/><Relationship Id="rId2" Type="http://schemas.openxmlformats.org/officeDocument/2006/relationships/tags" Target="../tags/tag134.xml"/><Relationship Id="rId13" Type="http://schemas.openxmlformats.org/officeDocument/2006/relationships/tags" Target="../tags/tag141.xml"/><Relationship Id="rId12" Type="http://schemas.openxmlformats.org/officeDocument/2006/relationships/tags" Target="../tags/tag140.xml"/><Relationship Id="rId11" Type="http://schemas.openxmlformats.org/officeDocument/2006/relationships/tags" Target="../tags/tag139.xml"/><Relationship Id="rId10" Type="http://schemas.openxmlformats.org/officeDocument/2006/relationships/tags" Target="../tags/tag13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53.xml"/><Relationship Id="rId8" Type="http://schemas.openxmlformats.org/officeDocument/2006/relationships/tags" Target="../tags/tag152.xml"/><Relationship Id="rId7" Type="http://schemas.openxmlformats.org/officeDocument/2006/relationships/tags" Target="../tags/tag151.xml"/><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image" Target="file:///C:\Users\1V994W2\PycharmProjects\PPT_Background_Generation/pic_temp/pic_sup.png" TargetMode="External"/><Relationship Id="rId3" Type="http://schemas.openxmlformats.org/officeDocument/2006/relationships/image" Target="../media/image2.png"/><Relationship Id="rId2" Type="http://schemas.openxmlformats.org/officeDocument/2006/relationships/tags" Target="../tags/tag148.xml"/><Relationship Id="rId14" Type="http://schemas.openxmlformats.org/officeDocument/2006/relationships/tags" Target="../tags/tag158.xml"/><Relationship Id="rId13" Type="http://schemas.openxmlformats.org/officeDocument/2006/relationships/tags" Target="../tags/tag157.xml"/><Relationship Id="rId12" Type="http://schemas.openxmlformats.org/officeDocument/2006/relationships/tags" Target="../tags/tag156.xml"/><Relationship Id="rId11" Type="http://schemas.openxmlformats.org/officeDocument/2006/relationships/tags" Target="../tags/tag155.xml"/><Relationship Id="rId10" Type="http://schemas.openxmlformats.org/officeDocument/2006/relationships/tags" Target="../tags/tag154.xml"/><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62.xml"/><Relationship Id="rId8" Type="http://schemas.openxmlformats.org/officeDocument/2006/relationships/tags" Target="../tags/tag161.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160.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159.xml"/><Relationship Id="rId12" Type="http://schemas.openxmlformats.org/officeDocument/2006/relationships/tags" Target="../tags/tag165.xml"/><Relationship Id="rId11" Type="http://schemas.openxmlformats.org/officeDocument/2006/relationships/tags" Target="../tags/tag164.xml"/><Relationship Id="rId10" Type="http://schemas.openxmlformats.org/officeDocument/2006/relationships/tags" Target="../tags/tag163.xml"/><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170.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image" Target="file:///C:\Users\1V994W2\PycharmProjects\PPT_Background_Generation/pic_temp/pic_half_down.png" TargetMode="External"/><Relationship Id="rId3" Type="http://schemas.openxmlformats.org/officeDocument/2006/relationships/image" Target="../media/image5.png"/><Relationship Id="rId2" Type="http://schemas.openxmlformats.org/officeDocument/2006/relationships/tags" Target="../tags/tag166.xml"/><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74.xml"/><Relationship Id="rId8" Type="http://schemas.openxmlformats.org/officeDocument/2006/relationships/tags" Target="../tags/tag173.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172.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171.xml"/><Relationship Id="rId13" Type="http://schemas.openxmlformats.org/officeDocument/2006/relationships/tags" Target="../tags/tag178.xml"/><Relationship Id="rId12" Type="http://schemas.openxmlformats.org/officeDocument/2006/relationships/tags" Target="../tags/tag177.xml"/><Relationship Id="rId11" Type="http://schemas.openxmlformats.org/officeDocument/2006/relationships/tags" Target="../tags/tag176.xml"/><Relationship Id="rId10" Type="http://schemas.openxmlformats.org/officeDocument/2006/relationships/tags" Target="../tags/tag175.xml"/><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82.xml"/><Relationship Id="rId8" Type="http://schemas.openxmlformats.org/officeDocument/2006/relationships/tags" Target="../tags/tag181.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180.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179.xml"/><Relationship Id="rId15" Type="http://schemas.openxmlformats.org/officeDocument/2006/relationships/tags" Target="../tags/tag188.xml"/><Relationship Id="rId14" Type="http://schemas.openxmlformats.org/officeDocument/2006/relationships/tags" Target="../tags/tag187.xml"/><Relationship Id="rId13" Type="http://schemas.openxmlformats.org/officeDocument/2006/relationships/tags" Target="../tags/tag186.xml"/><Relationship Id="rId12" Type="http://schemas.openxmlformats.org/officeDocument/2006/relationships/tags" Target="../tags/tag185.xml"/><Relationship Id="rId11" Type="http://schemas.openxmlformats.org/officeDocument/2006/relationships/tags" Target="../tags/tag184.xml"/><Relationship Id="rId10" Type="http://schemas.openxmlformats.org/officeDocument/2006/relationships/tags" Target="../tags/tag183.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92.xml"/><Relationship Id="rId8" Type="http://schemas.openxmlformats.org/officeDocument/2006/relationships/image" Target="file:///C:\Users\1V994W2\PycharmProjects\PPT_Background_Generation/pic_temp/0_pic_quater_left_up.png" TargetMode="External"/><Relationship Id="rId7" Type="http://schemas.openxmlformats.org/officeDocument/2006/relationships/image" Target="../media/image3.png"/><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image" Target="file:///C:\Users\1V994W2\Documents\Tencent%20Files\574576071\FileRecv\&#25340;&#35013;&#32032;&#26448;\formiddle1\\10\subject_holdleft_127,119,99_0_staid_full_0.png" TargetMode="External"/><Relationship Id="rId3" Type="http://schemas.openxmlformats.org/officeDocument/2006/relationships/image" Target="../media/image6.png"/><Relationship Id="rId2" Type="http://schemas.openxmlformats.org/officeDocument/2006/relationships/tags" Target="../tags/tag189.xml"/><Relationship Id="rId12" Type="http://schemas.openxmlformats.org/officeDocument/2006/relationships/tags" Target="../tags/tag195.xml"/><Relationship Id="rId11" Type="http://schemas.openxmlformats.org/officeDocument/2006/relationships/tags" Target="../tags/tag194.xml"/><Relationship Id="rId10" Type="http://schemas.openxmlformats.org/officeDocument/2006/relationships/tags" Target="../tags/tag193.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4" Type="http://schemas.openxmlformats.org/officeDocument/2006/relationships/tags" Target="../tags/tag198.xml"/><Relationship Id="rId3" Type="http://schemas.openxmlformats.org/officeDocument/2006/relationships/tags" Target="../tags/tag197.xml"/><Relationship Id="rId2" Type="http://schemas.openxmlformats.org/officeDocument/2006/relationships/tags" Target="../tags/tag196.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202.xml"/><Relationship Id="rId8" Type="http://schemas.openxmlformats.org/officeDocument/2006/relationships/tags" Target="../tags/tag201.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200.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199.xml"/><Relationship Id="rId13" Type="http://schemas.openxmlformats.org/officeDocument/2006/relationships/tags" Target="../tags/tag206.xml"/><Relationship Id="rId12" Type="http://schemas.openxmlformats.org/officeDocument/2006/relationships/tags" Target="../tags/tag205.xml"/><Relationship Id="rId11" Type="http://schemas.openxmlformats.org/officeDocument/2006/relationships/tags" Target="../tags/tag204.xml"/><Relationship Id="rId10" Type="http://schemas.openxmlformats.org/officeDocument/2006/relationships/tags" Target="../tags/tag20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210.xml"/><Relationship Id="rId8" Type="http://schemas.openxmlformats.org/officeDocument/2006/relationships/tags" Target="../tags/tag209.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208.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207.xml"/><Relationship Id="rId12" Type="http://schemas.openxmlformats.org/officeDocument/2006/relationships/tags" Target="../tags/tag213.xml"/><Relationship Id="rId11" Type="http://schemas.openxmlformats.org/officeDocument/2006/relationships/tags" Target="../tags/tag212.xml"/><Relationship Id="rId10" Type="http://schemas.openxmlformats.org/officeDocument/2006/relationships/tags" Target="../tags/tag211.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image" Target="file:///C:\Users\1V994W2\PycharmProjects\PPT_Background_Generation/pic_temp/pic_sup.png" TargetMode="External"/><Relationship Id="rId3" Type="http://schemas.openxmlformats.org/officeDocument/2006/relationships/image" Target="../media/image2.png"/><Relationship Id="rId2" Type="http://schemas.openxmlformats.org/officeDocument/2006/relationships/tags" Target="../tags/tag2.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217.xml"/><Relationship Id="rId8" Type="http://schemas.openxmlformats.org/officeDocument/2006/relationships/tags" Target="../tags/tag216.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215.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214.xml"/><Relationship Id="rId11" Type="http://schemas.openxmlformats.org/officeDocument/2006/relationships/tags" Target="../tags/tag219.xml"/><Relationship Id="rId10" Type="http://schemas.openxmlformats.org/officeDocument/2006/relationships/tags" Target="../tags/tag218.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9" Type="http://schemas.openxmlformats.org/officeDocument/2006/relationships/tags" Target="../tags/tag225.xml"/><Relationship Id="rId8" Type="http://schemas.openxmlformats.org/officeDocument/2006/relationships/tags" Target="../tags/tag224.xml"/><Relationship Id="rId7" Type="http://schemas.openxmlformats.org/officeDocument/2006/relationships/tags" Target="../tags/tag223.xml"/><Relationship Id="rId6" Type="http://schemas.openxmlformats.org/officeDocument/2006/relationships/tags" Target="../tags/tag222.xml"/><Relationship Id="rId5" Type="http://schemas.openxmlformats.org/officeDocument/2006/relationships/tags" Target="../tags/tag221.xml"/><Relationship Id="rId4" Type="http://schemas.openxmlformats.org/officeDocument/2006/relationships/image" Target="file:///C:\Users\1V994W2\PycharmProjects\PPT_Background_Generation/pic_temp/pic_sup.png" TargetMode="External"/><Relationship Id="rId3" Type="http://schemas.openxmlformats.org/officeDocument/2006/relationships/image" Target="../media/image2.png"/><Relationship Id="rId2" Type="http://schemas.openxmlformats.org/officeDocument/2006/relationships/tags" Target="../tags/tag220.xml"/><Relationship Id="rId12" Type="http://schemas.openxmlformats.org/officeDocument/2006/relationships/tags" Target="../tags/tag228.xml"/><Relationship Id="rId11" Type="http://schemas.openxmlformats.org/officeDocument/2006/relationships/tags" Target="../tags/tag227.xml"/><Relationship Id="rId10" Type="http://schemas.openxmlformats.org/officeDocument/2006/relationships/tags" Target="../tags/tag226.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9" Type="http://schemas.openxmlformats.org/officeDocument/2006/relationships/tags" Target="../tags/tag232.xml"/><Relationship Id="rId8" Type="http://schemas.openxmlformats.org/officeDocument/2006/relationships/tags" Target="../tags/tag231.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230.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229.xml"/><Relationship Id="rId11" Type="http://schemas.openxmlformats.org/officeDocument/2006/relationships/tags" Target="../tags/tag234.xml"/><Relationship Id="rId10" Type="http://schemas.openxmlformats.org/officeDocument/2006/relationships/tags" Target="../tags/tag233.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9" Type="http://schemas.openxmlformats.org/officeDocument/2006/relationships/tags" Target="../tags/tag238.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237.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236.xml"/><Relationship Id="rId2" Type="http://schemas.openxmlformats.org/officeDocument/2006/relationships/tags" Target="../tags/tag235.xml"/><Relationship Id="rId13" Type="http://schemas.openxmlformats.org/officeDocument/2006/relationships/tags" Target="../tags/tag242.xml"/><Relationship Id="rId12" Type="http://schemas.openxmlformats.org/officeDocument/2006/relationships/tags" Target="../tags/tag241.xml"/><Relationship Id="rId11" Type="http://schemas.openxmlformats.org/officeDocument/2006/relationships/tags" Target="../tags/tag240.xml"/><Relationship Id="rId10" Type="http://schemas.openxmlformats.org/officeDocument/2006/relationships/tags" Target="../tags/tag239.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9" Type="http://schemas.openxmlformats.org/officeDocument/2006/relationships/tags" Target="../tags/tag248.xml"/><Relationship Id="rId8" Type="http://schemas.openxmlformats.org/officeDocument/2006/relationships/tags" Target="../tags/tag247.xml"/><Relationship Id="rId7" Type="http://schemas.openxmlformats.org/officeDocument/2006/relationships/tags" Target="../tags/tag246.xml"/><Relationship Id="rId6" Type="http://schemas.openxmlformats.org/officeDocument/2006/relationships/tags" Target="../tags/tag245.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244.xml"/><Relationship Id="rId2" Type="http://schemas.openxmlformats.org/officeDocument/2006/relationships/tags" Target="../tags/tag243.xml"/><Relationship Id="rId11" Type="http://schemas.openxmlformats.org/officeDocument/2006/relationships/tags" Target="../tags/tag250.xml"/><Relationship Id="rId10" Type="http://schemas.openxmlformats.org/officeDocument/2006/relationships/tags" Target="../tags/tag249.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9" Type="http://schemas.openxmlformats.org/officeDocument/2006/relationships/tags" Target="../tags/tag254.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253.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252.xml"/><Relationship Id="rId2" Type="http://schemas.openxmlformats.org/officeDocument/2006/relationships/tags" Target="../tags/tag251.xml"/><Relationship Id="rId14" Type="http://schemas.openxmlformats.org/officeDocument/2006/relationships/tags" Target="../tags/tag259.xml"/><Relationship Id="rId13" Type="http://schemas.openxmlformats.org/officeDocument/2006/relationships/tags" Target="../tags/tag258.xml"/><Relationship Id="rId12" Type="http://schemas.openxmlformats.org/officeDocument/2006/relationships/tags" Target="../tags/tag257.xml"/><Relationship Id="rId11" Type="http://schemas.openxmlformats.org/officeDocument/2006/relationships/tags" Target="../tags/tag256.xml"/><Relationship Id="rId10" Type="http://schemas.openxmlformats.org/officeDocument/2006/relationships/tags" Target="../tags/tag255.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9" Type="http://schemas.openxmlformats.org/officeDocument/2006/relationships/tags" Target="../tags/tag263.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262.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261.xml"/><Relationship Id="rId2" Type="http://schemas.openxmlformats.org/officeDocument/2006/relationships/tags" Target="../tags/tag260.xml"/><Relationship Id="rId14" Type="http://schemas.openxmlformats.org/officeDocument/2006/relationships/tags" Target="../tags/tag268.xml"/><Relationship Id="rId13" Type="http://schemas.openxmlformats.org/officeDocument/2006/relationships/tags" Target="../tags/tag267.xml"/><Relationship Id="rId12" Type="http://schemas.openxmlformats.org/officeDocument/2006/relationships/tags" Target="../tags/tag266.xml"/><Relationship Id="rId11" Type="http://schemas.openxmlformats.org/officeDocument/2006/relationships/tags" Target="../tags/tag265.xml"/><Relationship Id="rId10" Type="http://schemas.openxmlformats.org/officeDocument/2006/relationships/tags" Target="../tags/tag264.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9" Type="http://schemas.openxmlformats.org/officeDocument/2006/relationships/tags" Target="../tags/tag272.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271.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270.xml"/><Relationship Id="rId2" Type="http://schemas.openxmlformats.org/officeDocument/2006/relationships/tags" Target="../tags/tag269.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tags" Target="../tags/tag274.xml"/><Relationship Id="rId10" Type="http://schemas.openxmlformats.org/officeDocument/2006/relationships/tags" Target="../tags/tag273.xm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9" Type="http://schemas.openxmlformats.org/officeDocument/2006/relationships/tags" Target="../tags/tag283.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282.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281.xml"/><Relationship Id="rId2" Type="http://schemas.openxmlformats.org/officeDocument/2006/relationships/tags" Target="../tags/tag280.xml"/><Relationship Id="rId13" Type="http://schemas.openxmlformats.org/officeDocument/2006/relationships/tags" Target="../tags/tag287.xml"/><Relationship Id="rId12" Type="http://schemas.openxmlformats.org/officeDocument/2006/relationships/tags" Target="../tags/tag286.xml"/><Relationship Id="rId11" Type="http://schemas.openxmlformats.org/officeDocument/2006/relationships/tags" Target="../tags/tag285.xml"/><Relationship Id="rId10" Type="http://schemas.openxmlformats.org/officeDocument/2006/relationships/tags" Target="../tags/tag284.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14.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13.xml"/><Relationship Id="rId12" Type="http://schemas.openxmlformats.org/officeDocument/2006/relationships/tags" Target="../tags/tag19.xml"/><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image" Target="file:///C:\Users\1V994W2\PycharmProjects\PPT_Background_Generation/pic_temp/pic_half_down.png" TargetMode="External"/><Relationship Id="rId3" Type="http://schemas.openxmlformats.org/officeDocument/2006/relationships/image" Target="../media/image5.png"/><Relationship Id="rId2" Type="http://schemas.openxmlformats.org/officeDocument/2006/relationships/tags" Target="../tags/tag20.xml"/><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9" Type="http://schemas.openxmlformats.org/officeDocument/2006/relationships/tags" Target="../tags/tag28.xml"/><Relationship Id="rId8" Type="http://schemas.openxmlformats.org/officeDocument/2006/relationships/tags" Target="../tags/tag27.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26.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25.xml"/><Relationship Id="rId13" Type="http://schemas.openxmlformats.org/officeDocument/2006/relationships/tags" Target="../tags/tag32.xml"/><Relationship Id="rId12" Type="http://schemas.openxmlformats.org/officeDocument/2006/relationships/tags" Target="../tags/tag31.xml"/><Relationship Id="rId11" Type="http://schemas.openxmlformats.org/officeDocument/2006/relationships/tags" Target="../tags/tag30.xml"/><Relationship Id="rId10" Type="http://schemas.openxmlformats.org/officeDocument/2006/relationships/tags" Target="../tags/tag29.xml"/><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34.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3.xml"/><Relationship Id="rId15" Type="http://schemas.openxmlformats.org/officeDocument/2006/relationships/tags" Target="../tags/tag42.xml"/><Relationship Id="rId14" Type="http://schemas.openxmlformats.org/officeDocument/2006/relationships/tags" Target="../tags/tag41.xml"/><Relationship Id="rId13" Type="http://schemas.openxmlformats.org/officeDocument/2006/relationships/tags" Target="../tags/tag40.xml"/><Relationship Id="rId12" Type="http://schemas.openxmlformats.org/officeDocument/2006/relationships/tags" Target="../tags/tag39.xml"/><Relationship Id="rId11" Type="http://schemas.openxmlformats.org/officeDocument/2006/relationships/tags" Target="../tags/tag38.xml"/><Relationship Id="rId10" Type="http://schemas.openxmlformats.org/officeDocument/2006/relationships/tags" Target="../tags/tag37.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image" Target="file:///C:\Users\1V994W2\PycharmProjects\PPT_Background_Generation/pic_temp/0_pic_quater_left_up.png" TargetMode="External"/><Relationship Id="rId7" Type="http://schemas.openxmlformats.org/officeDocument/2006/relationships/image" Target="../media/image3.png"/><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image" Target="file:///C:\Users\1V994W2\Documents\Tencent%20Files\574576071\FileRecv\&#25340;&#35013;&#32032;&#26448;\formiddle1\\10\subject_holdleft_127,119,99_0_staid_full_0.png" TargetMode="External"/><Relationship Id="rId3" Type="http://schemas.openxmlformats.org/officeDocument/2006/relationships/image" Target="../media/image6.png"/><Relationship Id="rId2" Type="http://schemas.openxmlformats.org/officeDocument/2006/relationships/tags" Target="../tags/tag43.xml"/><Relationship Id="rId12" Type="http://schemas.openxmlformats.org/officeDocument/2006/relationships/tags" Target="../tags/tag49.xml"/><Relationship Id="rId11" Type="http://schemas.openxmlformats.org/officeDocument/2006/relationships/tags" Target="../tags/tag48.xml"/><Relationship Id="rId10" Type="http://schemas.openxmlformats.org/officeDocument/2006/relationships/tags" Target="../tags/tag47.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1_空白">
    <p:bg>
      <p:bgPr>
        <a:solidFill>
          <a:schemeClr val="bg1"/>
        </a:solidFill>
        <a:effectLst/>
      </p:bgPr>
    </p:bg>
    <p:spTree>
      <p:nvGrpSpPr>
        <p:cNvPr id="1" name=""/>
        <p:cNvGrpSpPr/>
        <p:nvPr/>
      </p:nvGrpSpPr>
      <p:grpSpPr>
        <a:xfrm>
          <a:off x="0" y="0"/>
          <a:ext cx="0" cy="0"/>
          <a:chOff x="0" y="0"/>
          <a:chExt cx="0" cy="0"/>
        </a:xfrm>
      </p:grpSpPr>
      <p:pic>
        <p:nvPicPr>
          <p:cNvPr id="2051" name="图片 4" descr="logo-字-蓝色"/>
          <p:cNvPicPr>
            <a:picLocks noChangeAspect="1"/>
          </p:cNvPicPr>
          <p:nvPr userDrawn="1"/>
        </p:nvPicPr>
        <p:blipFill>
          <a:blip r:embed="rId2"/>
          <a:stretch>
            <a:fillRect/>
          </a:stretch>
        </p:blipFill>
        <p:spPr>
          <a:xfrm>
            <a:off x="8435975" y="122238"/>
            <a:ext cx="3756025" cy="795337"/>
          </a:xfrm>
          <a:prstGeom prst="rect">
            <a:avLst/>
          </a:prstGeom>
          <a:noFill/>
          <a:ln w="9525">
            <a:noFill/>
          </a:ln>
        </p:spPr>
      </p:pic>
      <p:sp>
        <p:nvSpPr>
          <p:cNvPr id="9" name="Date Placeholder 1"/>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defRPr/>
            </a:lvl1pPr>
          </a:lstStyle>
          <a:p>
            <a:pPr marL="0" marR="0" lvl="0" indent="0" algn="l" defTabSz="914400" rtl="0" eaLnBrk="1" fontAlgn="auto" latinLnBrk="0" hangingPunct="1">
              <a:lnSpc>
                <a:spcPct val="120000"/>
              </a:lnSpc>
              <a:spcBef>
                <a:spcPct val="0"/>
              </a:spcBef>
              <a:spcAft>
                <a:spcPct val="0"/>
              </a:spcAft>
              <a:buClrTx/>
              <a:buSzTx/>
              <a:buFontTx/>
              <a:buNone/>
              <a:defRPr/>
            </a:pPr>
            <a:fld id="{CC6328A1-CB62-4D84-BD54-DA1B4AD1F8A4}" type="datetimeFigureOut">
              <a:rPr kumimoji="0" lang="zh-CN" altLang="en-US" sz="1200" b="0" i="0" u="none" strike="noStrike" kern="1200" cap="none" spc="0" normalizeH="0" baseline="0" noProof="1">
                <a:ln>
                  <a:noFill/>
                </a:ln>
                <a:solidFill>
                  <a:schemeClr val="tx1">
                    <a:lumMod val="50000"/>
                    <a:lumOff val="50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lumMod val="50000"/>
                  <a:lumOff val="50000"/>
                </a:schemeClr>
              </a:solidFill>
              <a:effectLst/>
              <a:uLnTx/>
              <a:uFillTx/>
              <a:latin typeface="+mn-lt"/>
              <a:ea typeface="+mn-ea"/>
              <a:cs typeface="+mn-cs"/>
            </a:endParaRPr>
          </a:p>
        </p:txBody>
      </p:sp>
      <p:sp>
        <p:nvSpPr>
          <p:cNvPr id="10" name="Footer Placeholder 2"/>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auto" latinLnBrk="0" hangingPunct="1">
              <a:lnSpc>
                <a:spcPct val="12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lumMod val="50000"/>
                  <a:lumOff val="50000"/>
                </a:schemeClr>
              </a:solidFill>
              <a:effectLst/>
              <a:uLnTx/>
              <a:uFillTx/>
              <a:latin typeface="Arial" panose="020B0604020202020204" pitchFamily="34" charset="0"/>
              <a:ea typeface="黑体" panose="02010609060101010101" pitchFamily="49" charset="-122"/>
              <a:cs typeface="+mn-cs"/>
            </a:endParaRPr>
          </a:p>
        </p:txBody>
      </p:sp>
      <p:sp>
        <p:nvSpPr>
          <p:cNvPr id="11" name="Slide Number Placeholder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p>
            <a:pPr algn="r" eaLnBrk="1" fontAlgn="base" hangingPunct="1">
              <a:lnSpc>
                <a:spcPct val="120000"/>
              </a:lnSpc>
              <a:buNone/>
            </a:pPr>
            <a:fld id="{9A0DB2DC-4C9A-4742-B13C-FB6460FD3503}" type="slidenum">
              <a:rPr lang="zh-CN" altLang="en-US" strike="noStrike" noProof="1" dirty="0">
                <a:latin typeface="Arial" panose="020B0604020202020204" pitchFamily="34" charset="0"/>
                <a:ea typeface="黑体" panose="02010609060101010101" pitchFamily="49" charset="-122"/>
                <a:cs typeface="+mn-cs"/>
              </a:rPr>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9" name="图片 8"/>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8" name="图片 7"/>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8"/>
            </p:custDataLst>
          </p:nvPr>
        </p:nvSpPr>
        <p:spPr>
          <a:xfrm>
            <a:off x="669930"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9"/>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all"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10"/>
            </p:custDataLst>
          </p:nvPr>
        </p:nvSpPr>
        <p:spPr>
          <a:xfrm>
            <a:off x="6238925"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7" name="灯片编号占位符 6"/>
          <p:cNvSpPr>
            <a:spLocks noGrp="1"/>
          </p:cNvSpPr>
          <p:nvPr>
            <p:ph type="sldNum" sz="quarter" idx="12"/>
            <p:custDataLst>
              <p:tags r:id="rId1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7" name="图片 6"/>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竖排标题 1"/>
          <p:cNvSpPr>
            <a:spLocks noGrp="1"/>
          </p:cNvSpPr>
          <p:nvPr>
            <p:ph type="title" orient="vert"/>
            <p:custDataLst>
              <p:tags r:id="rId8"/>
            </p:custDataLst>
          </p:nvPr>
        </p:nvSpPr>
        <p:spPr>
          <a:xfrm>
            <a:off x="10571135" y="952508"/>
            <a:ext cx="950984" cy="5388907"/>
          </a:xfrm>
        </p:spPr>
        <p:txBody>
          <a:bodyPr vert="eaVert" wrap="square" lIns="90170" tIns="46990" rIns="90170" bIns="4699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9"/>
            </p:custDataLst>
          </p:nvPr>
        </p:nvSpPr>
        <p:spPr>
          <a:xfrm>
            <a:off x="669925" y="952500"/>
            <a:ext cx="9828101" cy="5388907"/>
          </a:xfrm>
        </p:spPr>
        <p:txBody>
          <a:bodyPr vert="eaVert" wrap="square">
            <a:normAutofit/>
          </a:bodyPr>
          <a:lstStyle>
            <a:lvl1pPr indent="0" eaLnBrk="1" fontAlgn="auto" latinLnBrk="0" hangingPunct="1">
              <a:defRPr>
                <a:solidFill>
                  <a:schemeClr val="tx1"/>
                </a:solidFill>
                <a:latin typeface="Arial" panose="020B0604020202020204" pitchFamily="34" charset="0"/>
                <a:ea typeface="微软雅黑" panose="020B0503020204020204" charset="-122"/>
              </a:defRPr>
            </a:lvl1pPr>
            <a:lvl2pPr indent="0" eaLnBrk="1" fontAlgn="auto" latinLnBrk="0" hangingPunct="1">
              <a:defRPr>
                <a:solidFill>
                  <a:schemeClr val="tx1"/>
                </a:solidFill>
                <a:latin typeface="Arial" panose="020B0604020202020204" pitchFamily="34" charset="0"/>
                <a:ea typeface="微软雅黑" panose="020B0503020204020204" charset="-122"/>
              </a:defRPr>
            </a:lvl2pPr>
            <a:lvl3pPr indent="0" eaLnBrk="1" fontAlgn="auto" latinLnBrk="0" hangingPunct="1">
              <a:defRPr>
                <a:solidFill>
                  <a:schemeClr val="tx1"/>
                </a:solidFill>
                <a:latin typeface="Arial" panose="020B0604020202020204" pitchFamily="34" charset="0"/>
                <a:ea typeface="微软雅黑" panose="020B0503020204020204" charset="-122"/>
              </a:defRPr>
            </a:lvl3pPr>
            <a:lvl4pPr indent="0" eaLnBrk="1" fontAlgn="auto" latinLnBrk="0" hangingPunct="1">
              <a:defRPr>
                <a:solidFill>
                  <a:schemeClr val="tx1"/>
                </a:solidFill>
                <a:latin typeface="Arial" panose="020B0604020202020204" pitchFamily="34" charset="0"/>
                <a:ea typeface="微软雅黑" panose="020B0503020204020204" charset="-122"/>
              </a:defRPr>
            </a:lvl4pPr>
            <a:lvl5pPr indent="0" eaLnBrk="1" fontAlgn="auto" latinLnBrk="0" hangingPunct="1">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pic>
        <p:nvPicPr>
          <p:cNvPr id="6" name="图片 5"/>
          <p:cNvPicPr/>
          <p:nvPr userDrawn="1">
            <p:custDataLst>
              <p:tags r:id="rId2"/>
            </p:custDataLst>
          </p:nvPr>
        </p:nvPicPr>
        <p:blipFill>
          <a:blip r:embed="rId3" r:link="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日期占位符 2"/>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grpSp>
        <p:nvGrpSpPr>
          <p:cNvPr id="8" name="组合 7"/>
          <p:cNvGrpSpPr/>
          <p:nvPr userDrawn="1">
            <p:custDataLst>
              <p:tags r:id="rId8"/>
            </p:custDataLst>
          </p:nvPr>
        </p:nvGrpSpPr>
        <p:grpSpPr>
          <a:xfrm>
            <a:off x="2921000" y="1841500"/>
            <a:ext cx="6350000" cy="3175000"/>
            <a:chOff x="4602" y="2839"/>
            <a:chExt cx="10000" cy="5000"/>
          </a:xfrm>
        </p:grpSpPr>
        <p:sp>
          <p:nvSpPr>
            <p:cNvPr id="9" name="矩形 8"/>
            <p:cNvSpPr/>
            <p:nvPr>
              <p:custDataLst>
                <p:tags r:id="rId9"/>
              </p:custDataLst>
            </p:nvPr>
          </p:nvSpPr>
          <p:spPr>
            <a:xfrm>
              <a:off x="4602" y="2839"/>
              <a:ext cx="10000" cy="5000"/>
            </a:xfrm>
            <a:prstGeom prst="rect">
              <a:avLst/>
            </a:prstGeom>
            <a:noFill/>
            <a:ln w="6350" cmpd="sng">
              <a:solidFill>
                <a:schemeClr val="accent1"/>
              </a:solidFill>
              <a:prstDash val="sysDash"/>
            </a:ln>
            <a:extLst>
              <a:ext uri="{909E8E84-426E-40DD-AFC4-6F175D3DCCD1}">
                <a14:hiddenFill xmlns:a14="http://schemas.microsoft.com/office/drawing/2010/main">
                  <a:solidFill>
                    <a:schemeClr val="accent1">
                      <a:lumMod val="5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p:custDataLst>
                <p:tags r:id="rId10"/>
              </p:custDataLst>
            </p:nvPr>
          </p:nvSpPr>
          <p:spPr>
            <a:xfrm>
              <a:off x="4802" y="3039"/>
              <a:ext cx="9600" cy="4600"/>
            </a:xfrm>
            <a:prstGeom prst="rect">
              <a:avLst/>
            </a:prstGeom>
            <a:noFill/>
            <a:ln w="15875">
              <a:solidFill>
                <a:schemeClr val="accent1"/>
              </a:solidFill>
              <a:prstDash val="sysDash"/>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7" name="文本占位符 6"/>
          <p:cNvSpPr>
            <a:spLocks noGrp="1"/>
          </p:cNvSpPr>
          <p:nvPr>
            <p:ph type="body" idx="14" hasCustomPrompt="1"/>
            <p:custDataLst>
              <p:tags r:id="rId11"/>
            </p:custDataLst>
          </p:nvPr>
        </p:nvSpPr>
        <p:spPr>
          <a:xfrm>
            <a:off x="3494405" y="3625532"/>
            <a:ext cx="5203190" cy="996315"/>
          </a:xfrm>
        </p:spPr>
        <p:txBody>
          <a:bodyPr vert="horz" wrap="square" lIns="0" tIns="0" rIns="0" bIns="0" anchor="t" anchorCtr="0">
            <a:normAutofit/>
          </a:bodyPr>
          <a:lstStyle>
            <a:lvl1pPr marL="342900" marR="0" indent="-342900" algn="ctr" rtl="0" eaLnBrk="1" fontAlgn="auto">
              <a:lnSpc>
                <a:spcPct val="120000"/>
              </a:lnSpc>
              <a:spcBef>
                <a:spcPts val="0"/>
              </a:spcBef>
              <a:spcAft>
                <a:spcPts val="0"/>
              </a:spcAft>
              <a:buClrTx/>
              <a:buSzPts val="1800"/>
              <a:buFont typeface="Arial" panose="020B0604020202020204" pitchFamily="34" charset="0"/>
              <a:buNone/>
              <a:defRPr sz="1800" b="0" spc="200">
                <a:solidFill>
                  <a:schemeClr val="tx1"/>
                </a:solidFill>
                <a:latin typeface="Arial" panose="020B0604020202020204" pitchFamily="34" charset="0"/>
                <a:ea typeface="微软雅黑" panose="020B0503020204020204" charset="-122"/>
              </a:defRPr>
            </a:lvl1pPr>
          </a:lstStyle>
          <a:p>
            <a:pPr marL="0" marR="0" lvl="0" indent="0" algn="ctr" defTabSz="914400" rtl="0" eaLnBrk="1" fontAlgn="auto" latinLnBrk="0" hangingPunct="1">
              <a:lnSpc>
                <a:spcPct val="120000"/>
              </a:lnSpc>
              <a:spcBef>
                <a:spcPts val="0"/>
              </a:spcBef>
              <a:spcAft>
                <a:spcPts val="0"/>
              </a:spcAft>
              <a:buClr>
                <a:schemeClr val="tx1">
                  <a:lumMod val="65000"/>
                  <a:lumOff val="35000"/>
                </a:schemeClr>
              </a:buClr>
              <a:buSzPts val="1800"/>
              <a:buFont typeface="Arial" panose="020B0604020202020204" pitchFamily="34" charset="0"/>
              <a:buNone/>
            </a:pPr>
            <a:r>
              <a:rPr lang="zh-CN" altLang="en-US"/>
              <a:t>单击此处编辑副标题</a:t>
            </a:r>
            <a:endParaRPr lang="zh-CN" altLang="en-US"/>
          </a:p>
        </p:txBody>
      </p:sp>
      <p:sp>
        <p:nvSpPr>
          <p:cNvPr id="2" name="标题 1"/>
          <p:cNvSpPr>
            <a:spLocks noGrp="1"/>
          </p:cNvSpPr>
          <p:nvPr>
            <p:ph type="title" idx="13" hasCustomPrompt="1"/>
            <p:custDataLst>
              <p:tags r:id="rId12"/>
            </p:custDataLst>
          </p:nvPr>
        </p:nvSpPr>
        <p:spPr>
          <a:xfrm>
            <a:off x="3494405" y="2236787"/>
            <a:ext cx="5203190" cy="1185545"/>
          </a:xfrm>
        </p:spPr>
        <p:txBody>
          <a:bodyPr vert="horz" wrap="square" lIns="0" tIns="0" rIns="0" bIns="0" anchor="ctr" anchorCtr="0">
            <a:normAutofit/>
          </a:bodyPr>
          <a:lstStyle>
            <a:lvl1pPr marL="0" marR="0" indent="0" algn="dist" defTabSz="914400" rtl="0" eaLnBrk="1" fontAlgn="auto" latinLnBrk="0" hangingPunct="1">
              <a:lnSpc>
                <a:spcPct val="100000"/>
              </a:lnSpc>
              <a:spcBef>
                <a:spcPct val="0"/>
              </a:spcBef>
              <a:spcAft>
                <a:spcPts val="0"/>
              </a:spcAft>
              <a:buClrTx/>
              <a:buSzPts val="6600"/>
              <a:buFont typeface="Arial" panose="020B0604020202020204" pitchFamily="34" charset="0"/>
              <a:buNone/>
              <a:defRPr sz="6600" b="0" spc="700">
                <a:solidFill>
                  <a:schemeClr val="tx1"/>
                </a:solidFill>
                <a:latin typeface="Arial" panose="020B0604020202020204" pitchFamily="34" charset="0"/>
                <a:ea typeface="汉仪旗黑-85S" panose="00020600040101010101" pitchFamily="18" charset="-122"/>
              </a:defRPr>
            </a:lvl1pPr>
          </a:lstStyle>
          <a:p>
            <a:r>
              <a:rPr lang="zh-CN" altLang="en-US"/>
              <a:t>编辑标题</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6" name="图片 5"/>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8"/>
            </p:custDataLst>
          </p:nvPr>
        </p:nvSpPr>
        <p:spPr>
          <a:xfrm>
            <a:off x="669882" y="443230"/>
            <a:ext cx="10852237" cy="441964"/>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292075" y="303809"/>
            <a:ext cx="11607851" cy="6250382"/>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9" name="图片 8"/>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8" name="图片 7"/>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hasCustomPrompt="1"/>
            <p:custDataLst>
              <p:tags r:id="rId9"/>
            </p:custDataLst>
          </p:nvPr>
        </p:nvSpPr>
        <p:spPr>
          <a:xfrm>
            <a:off x="1281600" y="1249200"/>
            <a:ext cx="9626400" cy="723600"/>
          </a:xfrm>
        </p:spPr>
        <p:txBody>
          <a:bodyPr wrap="square" anchor="ctr">
            <a:normAutofit/>
          </a:bodyPr>
          <a:lstStyle>
            <a:lvl1pP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0"/>
            </p:custDataLst>
          </p:nvPr>
        </p:nvSpPr>
        <p:spPr>
          <a:xfrm>
            <a:off x="1281113" y="2163600"/>
            <a:ext cx="9626600" cy="3445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4824603" cy="68580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8" name="图片 7"/>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hasCustomPrompt="1"/>
            <p:custDataLst>
              <p:tags r:id="rId6"/>
            </p:custDataLst>
          </p:nvPr>
        </p:nvSpPr>
        <p:spPr>
          <a:xfrm>
            <a:off x="583200" y="770400"/>
            <a:ext cx="3960000" cy="882000"/>
          </a:xfrm>
        </p:spPr>
        <p:txBody>
          <a:bodyPr wrap="square" anchor="ctr" anchorCtr="0">
            <a:normAutofit/>
          </a:bodyP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7"/>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9"/>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0"/>
            </p:custDataLst>
          </p:nvPr>
        </p:nvSpPr>
        <p:spPr>
          <a:xfrm>
            <a:off x="586800" y="1764000"/>
            <a:ext cx="3956400" cy="4093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1"/>
            </p:custDataLst>
          </p:nvPr>
        </p:nvSpPr>
        <p:spPr>
          <a:xfrm>
            <a:off x="5101200" y="769938"/>
            <a:ext cx="6480000" cy="5087937"/>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000" cy="2664333"/>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10" name="图片 9"/>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8" name="图片 7"/>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9"/>
            </p:custDataLst>
          </p:nvPr>
        </p:nvSpPr>
        <p:spPr>
          <a:xfrm>
            <a:off x="612000" y="781200"/>
            <a:ext cx="10976400" cy="626400"/>
          </a:xfrm>
        </p:spPr>
        <p:txBody>
          <a:bodyPr wrap="square" anchor="ctr">
            <a:normAutofit/>
          </a:bodyP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612000" y="1659600"/>
            <a:ext cx="10975975" cy="828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4"/>
            </p:custDataLst>
          </p:nvPr>
        </p:nvSpPr>
        <p:spPr>
          <a:xfrm>
            <a:off x="612775" y="2808000"/>
            <a:ext cx="10965600" cy="34308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5028971"/>
            <a:ext cx="12192000" cy="1829029"/>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10" name="图片 9"/>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8" name="图片 7"/>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9"/>
            </p:custDataLst>
          </p:nvPr>
        </p:nvSpPr>
        <p:spPr>
          <a:xfrm>
            <a:off x="604800" y="669600"/>
            <a:ext cx="10976400" cy="565200"/>
          </a:xfrm>
        </p:spPr>
        <p:txBody>
          <a:bodyPr wrap="square" anchor="ctr" anchorCtr="0">
            <a:normAutofit/>
          </a:bodyP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604837" y="1681200"/>
            <a:ext cx="10990800" cy="321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4"/>
            </p:custDataLst>
          </p:nvPr>
        </p:nvSpPr>
        <p:spPr>
          <a:xfrm>
            <a:off x="594000" y="5180400"/>
            <a:ext cx="11001600" cy="10116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0"/>
            <a:ext cx="12192000" cy="9144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12" name="图片 11"/>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11471910" y="6343650"/>
            <a:ext cx="720090" cy="514350"/>
          </a:xfrm>
          <a:prstGeom prst="rect">
            <a:avLst/>
          </a:prstGeom>
        </p:spPr>
      </p:pic>
      <p:pic>
        <p:nvPicPr>
          <p:cNvPr id="10" name="图片 9"/>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0" y="6343650"/>
            <a:ext cx="720090" cy="514350"/>
          </a:xfrm>
          <a:prstGeom prst="rect">
            <a:avLst/>
          </a:prstGeom>
        </p:spPr>
      </p:pic>
      <p:sp>
        <p:nvSpPr>
          <p:cNvPr id="2" name="标题 1"/>
          <p:cNvSpPr>
            <a:spLocks noGrp="1"/>
          </p:cNvSpPr>
          <p:nvPr>
            <p:ph type="title"/>
            <p:custDataLst>
              <p:tags r:id="rId9"/>
            </p:custDataLst>
          </p:nvPr>
        </p:nvSpPr>
        <p:spPr>
          <a:xfrm>
            <a:off x="579600" y="237600"/>
            <a:ext cx="11037600" cy="441964"/>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579600" y="1663200"/>
            <a:ext cx="53424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4"/>
            </p:custDataLst>
          </p:nvPr>
        </p:nvSpPr>
        <p:spPr>
          <a:xfrm>
            <a:off x="6242400" y="1663200"/>
            <a:ext cx="53676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5"/>
            </p:custDataLst>
          </p:nvPr>
        </p:nvSpPr>
        <p:spPr>
          <a:xfrm>
            <a:off x="572400" y="4816800"/>
            <a:ext cx="53424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6"/>
            </p:custDataLst>
          </p:nvPr>
        </p:nvSpPr>
        <p:spPr>
          <a:xfrm>
            <a:off x="6253200" y="4813200"/>
            <a:ext cx="53676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cxnSp>
        <p:nvCxnSpPr>
          <p:cNvPr id="8" name="直接连接符 6"/>
          <p:cNvCxnSpPr/>
          <p:nvPr/>
        </p:nvCxnSpPr>
        <p:spPr>
          <a:xfrm>
            <a:off x="-68262" y="1020763"/>
            <a:ext cx="12330113" cy="26988"/>
          </a:xfrm>
          <a:prstGeom prst="line">
            <a:avLst/>
          </a:prstGeom>
          <a:ln w="57150"/>
        </p:spPr>
        <p:style>
          <a:lnRef idx="1">
            <a:schemeClr val="accent1"/>
          </a:lnRef>
          <a:fillRef idx="0">
            <a:schemeClr val="accent1"/>
          </a:fillRef>
          <a:effectRef idx="0">
            <a:schemeClr val="accent1"/>
          </a:effectRef>
          <a:fontRef idx="minor">
            <a:schemeClr val="tx1"/>
          </a:fontRef>
        </p:style>
      </p:cxnSp>
      <p:pic>
        <p:nvPicPr>
          <p:cNvPr id="3076" name="图片 4" descr="logo-字-蓝色"/>
          <p:cNvPicPr>
            <a:picLocks noChangeAspect="1"/>
          </p:cNvPicPr>
          <p:nvPr userDrawn="1"/>
        </p:nvPicPr>
        <p:blipFill>
          <a:blip r:embed="rId2"/>
          <a:stretch>
            <a:fillRect/>
          </a:stretch>
        </p:blipFill>
        <p:spPr>
          <a:xfrm>
            <a:off x="8435975" y="122238"/>
            <a:ext cx="3756025" cy="795337"/>
          </a:xfrm>
          <a:prstGeom prst="rect">
            <a:avLst/>
          </a:prstGeom>
          <a:noFill/>
          <a:ln w="9525">
            <a:noFill/>
          </a:ln>
        </p:spPr>
      </p:pic>
      <p:sp>
        <p:nvSpPr>
          <p:cNvPr id="10" name="Date Placeholder 1"/>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defRPr/>
            </a:lvl1pPr>
          </a:lstStyle>
          <a:p>
            <a:pPr marL="0" marR="0" lvl="0" indent="0" algn="l" defTabSz="914400" rtl="0" eaLnBrk="1" fontAlgn="auto" latinLnBrk="0" hangingPunct="1">
              <a:lnSpc>
                <a:spcPct val="120000"/>
              </a:lnSpc>
              <a:spcBef>
                <a:spcPct val="0"/>
              </a:spcBef>
              <a:spcAft>
                <a:spcPct val="0"/>
              </a:spcAft>
              <a:buClrTx/>
              <a:buSzTx/>
              <a:buFontTx/>
              <a:buNone/>
              <a:defRPr/>
            </a:pPr>
            <a:fld id="{8C3FDC6D-161B-4028-8585-C52799EC7634}" type="datetimeFigureOut">
              <a:rPr kumimoji="0" lang="zh-CN" altLang="en-US" sz="1200" b="0" i="0" u="none" strike="noStrike" kern="1200" cap="none" spc="0" normalizeH="0" baseline="0" noProof="1">
                <a:ln>
                  <a:noFill/>
                </a:ln>
                <a:solidFill>
                  <a:schemeClr val="tx1">
                    <a:lumMod val="50000"/>
                    <a:lumOff val="50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lumMod val="50000"/>
                  <a:lumOff val="50000"/>
                </a:schemeClr>
              </a:solidFill>
              <a:effectLst/>
              <a:uLnTx/>
              <a:uFillTx/>
              <a:latin typeface="+mn-lt"/>
              <a:ea typeface="+mn-ea"/>
              <a:cs typeface="+mn-cs"/>
            </a:endParaRPr>
          </a:p>
        </p:txBody>
      </p:sp>
      <p:sp>
        <p:nvSpPr>
          <p:cNvPr id="11" name="Footer Placeholder 2"/>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auto" latinLnBrk="0" hangingPunct="1">
              <a:lnSpc>
                <a:spcPct val="12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lumMod val="50000"/>
                  <a:lumOff val="50000"/>
                </a:schemeClr>
              </a:solidFill>
              <a:effectLst/>
              <a:uLnTx/>
              <a:uFillTx/>
              <a:latin typeface="Arial" panose="020B0604020202020204" pitchFamily="34" charset="0"/>
              <a:ea typeface="黑体" panose="02010609060101010101" pitchFamily="49" charset="-122"/>
              <a:cs typeface="+mn-cs"/>
            </a:endParaRPr>
          </a:p>
        </p:txBody>
      </p:sp>
      <p:sp>
        <p:nvSpPr>
          <p:cNvPr id="12" name="Slide Number Placeholder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p>
            <a:pPr algn="r" eaLnBrk="1" fontAlgn="base" hangingPunct="1">
              <a:lnSpc>
                <a:spcPct val="120000"/>
              </a:lnSpc>
              <a:buNone/>
            </a:pPr>
            <a:fld id="{9A0DB2DC-4C9A-4742-B13C-FB6460FD3503}" type="slidenum">
              <a:rPr lang="zh-CN" altLang="en-US" strike="noStrike" noProof="1" dirty="0">
                <a:latin typeface="Arial" panose="020B0604020202020204" pitchFamily="34" charset="0"/>
                <a:ea typeface="黑体" panose="02010609060101010101" pitchFamily="49" charset="-122"/>
                <a:cs typeface="+mn-cs"/>
              </a:rPr>
            </a:fld>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3691"/>
            <a:ext cx="12192000" cy="4950618"/>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9" name="图片 8"/>
          <p:cNvPicPr/>
          <p:nvPr userDrawn="1">
            <p:custDataLst>
              <p:tags r:id="rId3"/>
            </p:custDataLst>
          </p:nvPr>
        </p:nvPicPr>
        <p:blipFill>
          <a:blip r:embed="rId4" r:link="rId5">
            <a:extLst>
              <a:ext uri="{28A0092B-C50C-407E-A947-70E740481C1C}">
                <a14:useLocalDpi xmlns:a14="http://schemas.microsoft.com/office/drawing/2010/main" val="0"/>
              </a:ext>
            </a:extLst>
          </a:blip>
          <a:stretch>
            <a:fillRect/>
          </a:stretch>
        </p:blipFill>
        <p:spPr>
          <a:xfrm>
            <a:off x="10571797" y="5700713"/>
            <a:ext cx="1620202" cy="1157288"/>
          </a:xfrm>
          <a:prstGeom prst="rect">
            <a:avLst/>
          </a:prstGeom>
        </p:spPr>
      </p:pic>
      <p:pic>
        <p:nvPicPr>
          <p:cNvPr id="8" name="图片 7"/>
          <p:cNvPicPr/>
          <p:nvPr userDrawn="1">
            <p:custDataLst>
              <p:tags r:id="rId6"/>
            </p:custDataLst>
          </p:nvPr>
        </p:nvPicPr>
        <p:blipFill>
          <a:blip r:embed="rId7" r:link="rId8">
            <a:extLst>
              <a:ext uri="{28A0092B-C50C-407E-A947-70E740481C1C}">
                <a14:useLocalDpi xmlns:a14="http://schemas.microsoft.com/office/drawing/2010/main" val="0"/>
              </a:ext>
            </a:extLst>
          </a:blip>
          <a:stretch>
            <a:fillRect/>
          </a:stretch>
        </p:blipFill>
        <p:spPr>
          <a:xfrm>
            <a:off x="0" y="5700713"/>
            <a:ext cx="1620202" cy="1157288"/>
          </a:xfrm>
          <a:prstGeom prst="rect">
            <a:avLst/>
          </a:prstGeom>
        </p:spPr>
      </p:pic>
      <p:sp>
        <p:nvSpPr>
          <p:cNvPr id="2" name="标题 1"/>
          <p:cNvSpPr>
            <a:spLocks noGrp="1"/>
          </p:cNvSpPr>
          <p:nvPr>
            <p:ph type="title" hasCustomPrompt="1"/>
            <p:custDataLst>
              <p:tags r:id="rId9"/>
            </p:custDataLst>
          </p:nvPr>
        </p:nvSpPr>
        <p:spPr>
          <a:xfrm>
            <a:off x="1522800" y="1339200"/>
            <a:ext cx="9144000" cy="2386800"/>
          </a:xfrm>
        </p:spPr>
        <p:txBody>
          <a:bodyPr wrap="square" anchor="b">
            <a:normAutofit/>
          </a:bodyPr>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1522413" y="3862800"/>
            <a:ext cx="9144000" cy="1656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5" name="图片 4"/>
          <p:cNvPicPr/>
          <p:nvPr userDrawn="1">
            <p:custDataLst>
              <p:tags r:id="rId2"/>
            </p:custDataLst>
          </p:nvPr>
        </p:nvPicPr>
        <p:blipFill>
          <a:blip r:embed="rId3" r:link="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日期占位符 15"/>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18" name="灯片编号占位符 17"/>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grpSp>
        <p:nvGrpSpPr>
          <p:cNvPr id="10" name="组合 9"/>
          <p:cNvGrpSpPr/>
          <p:nvPr userDrawn="1">
            <p:custDataLst>
              <p:tags r:id="rId8"/>
            </p:custDataLst>
          </p:nvPr>
        </p:nvGrpSpPr>
        <p:grpSpPr>
          <a:xfrm>
            <a:off x="3102880" y="2506027"/>
            <a:ext cx="5977890" cy="2463165"/>
            <a:chOff x="3107055" y="2184400"/>
            <a:chExt cx="5977890" cy="2463165"/>
          </a:xfrm>
        </p:grpSpPr>
        <p:cxnSp>
          <p:nvCxnSpPr>
            <p:cNvPr id="11" name="直接连接符 10"/>
            <p:cNvCxnSpPr/>
            <p:nvPr>
              <p:custDataLst>
                <p:tags r:id="rId9"/>
              </p:custDataLst>
            </p:nvPr>
          </p:nvCxnSpPr>
          <p:spPr>
            <a:xfrm>
              <a:off x="3107055" y="2184400"/>
              <a:ext cx="597789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3107055" y="4647565"/>
              <a:ext cx="597789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6" name="文本占位符 5"/>
          <p:cNvSpPr>
            <a:spLocks noGrp="1"/>
          </p:cNvSpPr>
          <p:nvPr>
            <p:ph type="body" sz="quarter" idx="16" hasCustomPrompt="1"/>
            <p:custDataLst>
              <p:tags r:id="rId11"/>
            </p:custDataLst>
          </p:nvPr>
        </p:nvSpPr>
        <p:spPr>
          <a:xfrm>
            <a:off x="3102880" y="1888807"/>
            <a:ext cx="1944370" cy="408940"/>
          </a:xfrm>
          <a:prstGeom prst="rect">
            <a:avLst/>
          </a:prstGeom>
        </p:spPr>
        <p:txBody>
          <a:bodyPr vert="horz" wrap="square" lIns="0" tIns="0" rIns="0" bIns="0" anchor="t" anchorCtr="0">
            <a:normAutofit/>
          </a:bodyPr>
          <a:lstStyle>
            <a:lvl1pPr marL="342900" marR="0" indent="-342900" algn="l" rtl="0" eaLnBrk="1" fontAlgn="auto">
              <a:lnSpc>
                <a:spcPct val="130000"/>
              </a:lnSpc>
              <a:spcBef>
                <a:spcPts val="0"/>
              </a:spcBef>
              <a:spcAft>
                <a:spcPts val="1000"/>
              </a:spcAft>
              <a:buClrTx/>
              <a:buSzPts val="1600"/>
              <a:buFont typeface="Arial" panose="020B0604020202020204" pitchFamily="34" charset="0"/>
              <a:buNone/>
              <a:defRPr sz="1600" b="0" spc="0">
                <a:solidFill>
                  <a:schemeClr val="tx1"/>
                </a:solidFill>
                <a:latin typeface="Arial" panose="020B0604020202020204" pitchFamily="34" charset="0"/>
                <a:ea typeface="微软雅黑" panose="020B0503020204020204" charset="-122"/>
              </a:defRPr>
            </a:lvl1pPr>
          </a:lstStyle>
          <a:p>
            <a:pPr marL="0" marR="0" lvl="0" indent="0" algn="l" defTabSz="914400" rtl="0" eaLnBrk="1" fontAlgn="auto" latinLnBrk="0" hangingPunct="1">
              <a:lnSpc>
                <a:spcPct val="130000"/>
              </a:lnSpc>
              <a:spcBef>
                <a:spcPts val="0"/>
              </a:spcBef>
              <a:spcAft>
                <a:spcPts val="1000"/>
              </a:spcAft>
              <a:buClr>
                <a:schemeClr val="tx1">
                  <a:lumMod val="100000"/>
                </a:schemeClr>
              </a:buClr>
              <a:buSzPts val="1600"/>
              <a:buFont typeface="Arial" panose="020B0604020202020204" pitchFamily="34" charset="0"/>
              <a:buNone/>
            </a:pPr>
            <a:r>
              <a:rPr lang="zh-CN" altLang="en-US"/>
              <a:t>编辑文本</a:t>
            </a:r>
            <a:endParaRPr lang="zh-CN" altLang="en-US"/>
          </a:p>
        </p:txBody>
      </p:sp>
      <p:sp>
        <p:nvSpPr>
          <p:cNvPr id="4" name="文本占位符 3"/>
          <p:cNvSpPr>
            <a:spLocks noGrp="1"/>
          </p:cNvSpPr>
          <p:nvPr>
            <p:ph type="body" sz="quarter" idx="15" hasCustomPrompt="1"/>
            <p:custDataLst>
              <p:tags r:id="rId12"/>
            </p:custDataLst>
          </p:nvPr>
        </p:nvSpPr>
        <p:spPr>
          <a:xfrm>
            <a:off x="7144655" y="1888807"/>
            <a:ext cx="1944370" cy="408940"/>
          </a:xfrm>
          <a:prstGeom prst="rect">
            <a:avLst/>
          </a:prstGeom>
        </p:spPr>
        <p:txBody>
          <a:bodyPr vert="horz" wrap="square" lIns="0" tIns="0" rIns="0" bIns="0" anchor="t" anchorCtr="0">
            <a:normAutofit/>
          </a:bodyPr>
          <a:lstStyle>
            <a:lvl1pPr marL="342900" marR="0" indent="-342900" algn="r" rtl="0" eaLnBrk="1" fontAlgn="auto">
              <a:lnSpc>
                <a:spcPct val="130000"/>
              </a:lnSpc>
              <a:spcBef>
                <a:spcPts val="0"/>
              </a:spcBef>
              <a:spcAft>
                <a:spcPts val="1000"/>
              </a:spcAft>
              <a:buClrTx/>
              <a:buSzPts val="1600"/>
              <a:buFont typeface="Arial" panose="020B0604020202020204" pitchFamily="34" charset="0"/>
              <a:buNone/>
              <a:defRPr sz="1600" b="0" spc="0">
                <a:solidFill>
                  <a:schemeClr val="tx1"/>
                </a:solidFill>
                <a:latin typeface="Arial" panose="020B0604020202020204" pitchFamily="34" charset="0"/>
                <a:ea typeface="微软雅黑" panose="020B0503020204020204" charset="-122"/>
              </a:defRPr>
            </a:lvl1pPr>
          </a:lstStyle>
          <a:p>
            <a:pPr marL="0" marR="0" lvl="0" indent="0" algn="r" defTabSz="914400" rtl="0" eaLnBrk="1" fontAlgn="auto" latinLnBrk="0" hangingPunct="1">
              <a:lnSpc>
                <a:spcPct val="130000"/>
              </a:lnSpc>
              <a:spcBef>
                <a:spcPts val="0"/>
              </a:spcBef>
              <a:spcAft>
                <a:spcPts val="1000"/>
              </a:spcAft>
              <a:buClr>
                <a:schemeClr val="tx1">
                  <a:lumMod val="100000"/>
                </a:schemeClr>
              </a:buClr>
              <a:buSzPts val="1600"/>
              <a:buFont typeface="Arial" panose="020B0604020202020204" pitchFamily="34" charset="0"/>
              <a:buNone/>
            </a:pPr>
            <a:r>
              <a:rPr lang="zh-CN" altLang="en-US"/>
              <a:t>编辑文本</a:t>
            </a:r>
            <a:endParaRPr lang="zh-CN" altLang="en-US"/>
          </a:p>
        </p:txBody>
      </p:sp>
      <p:sp>
        <p:nvSpPr>
          <p:cNvPr id="3" name="标题 2"/>
          <p:cNvSpPr>
            <a:spLocks noGrp="1"/>
          </p:cNvSpPr>
          <p:nvPr>
            <p:ph type="ctrTitle" idx="14" hasCustomPrompt="1"/>
            <p:custDataLst>
              <p:tags r:id="rId13"/>
            </p:custDataLst>
          </p:nvPr>
        </p:nvSpPr>
        <p:spPr>
          <a:xfrm>
            <a:off x="3102880" y="2871789"/>
            <a:ext cx="5985510" cy="1185545"/>
          </a:xfrm>
        </p:spPr>
        <p:txBody>
          <a:bodyPr vert="horz" wrap="square" lIns="0" tIns="0" rIns="0" bIns="0" anchor="ctr" anchorCtr="0">
            <a:normAutofit/>
          </a:bodyPr>
          <a:lstStyle>
            <a:lvl1pPr marL="0" marR="0" indent="0" algn="dist" defTabSz="914400" rtl="0" eaLnBrk="1" fontAlgn="auto" latinLnBrk="0" hangingPunct="1">
              <a:lnSpc>
                <a:spcPct val="100000"/>
              </a:lnSpc>
              <a:spcBef>
                <a:spcPct val="0"/>
              </a:spcBef>
              <a:spcAft>
                <a:spcPts val="0"/>
              </a:spcAft>
              <a:buClrTx/>
              <a:buSzPts val="6600"/>
              <a:buFont typeface="Arial" panose="020B0604020202020204" pitchFamily="34" charset="0"/>
              <a:buNone/>
              <a:defRPr sz="6600" b="0" spc="0">
                <a:solidFill>
                  <a:schemeClr val="tx1"/>
                </a:solidFill>
                <a:latin typeface="Arial" panose="020B0604020202020204" pitchFamily="34" charset="0"/>
                <a:ea typeface="汉仪旗黑-85S" panose="00020600040101010101" pitchFamily="18" charset="-122"/>
              </a:defRPr>
            </a:lvl1pPr>
          </a:lstStyle>
          <a:p>
            <a:r>
              <a:rPr lang="zh-CN" altLang="en-US"/>
              <a:t>编辑标题</a:t>
            </a:r>
            <a:endParaRPr lang="zh-CN" altLang="en-US"/>
          </a:p>
        </p:txBody>
      </p:sp>
      <p:sp>
        <p:nvSpPr>
          <p:cNvPr id="2" name="副标题 1"/>
          <p:cNvSpPr>
            <a:spLocks noGrp="1"/>
          </p:cNvSpPr>
          <p:nvPr>
            <p:ph type="subTitle" idx="13" hasCustomPrompt="1"/>
            <p:custDataLst>
              <p:tags r:id="rId14"/>
            </p:custDataLst>
          </p:nvPr>
        </p:nvSpPr>
        <p:spPr>
          <a:xfrm>
            <a:off x="3102880" y="4260533"/>
            <a:ext cx="5986240" cy="366395"/>
          </a:xfrm>
        </p:spPr>
        <p:txBody>
          <a:bodyPr vert="horz" wrap="square" lIns="0" tIns="0" rIns="0" bIns="0" anchor="t" anchorCtr="0">
            <a:normAutofit/>
          </a:bodyPr>
          <a:lstStyle>
            <a:lvl1pPr marL="0" marR="0" indent="0" algn="ctr" defTabSz="914400" rtl="0" eaLnBrk="1" fontAlgn="auto" latinLnBrk="0" hangingPunct="1">
              <a:lnSpc>
                <a:spcPct val="100000"/>
              </a:lnSpc>
              <a:spcBef>
                <a:spcPts val="0"/>
              </a:spcBef>
              <a:spcAft>
                <a:spcPts val="0"/>
              </a:spcAft>
              <a:buClrTx/>
              <a:buSzPts val="2000"/>
              <a:buFont typeface="Arial" panose="020B0604020202020204" pitchFamily="34" charset="0"/>
              <a:buNone/>
              <a:defRPr sz="2000" b="0" spc="0">
                <a:solidFill>
                  <a:schemeClr val="tx1"/>
                </a:solidFill>
                <a:latin typeface="Arial" panose="020B0604020202020204" pitchFamily="34" charset="0"/>
                <a:ea typeface="微软雅黑" panose="020B0503020204020204" charset="-122"/>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a:t>单击此处编辑副标题</a:t>
            </a:r>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7" name="图片 6"/>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9"/>
            </p:custDataLst>
          </p:nvPr>
        </p:nvSpPr>
        <p:spPr>
          <a:xfrm>
            <a:off x="669882" y="952508"/>
            <a:ext cx="10852237"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tx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4064000" y="0"/>
            <a:ext cx="4064000" cy="1141984"/>
          </a:xfrm>
          <a:prstGeom prst="rect">
            <a:avLst/>
          </a:prstGeom>
        </p:spPr>
      </p:pic>
      <p:sp>
        <p:nvSpPr>
          <p:cNvPr id="4" name="日期占位符 3"/>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2" name="标题 1"/>
          <p:cNvSpPr>
            <a:spLocks noGrp="1"/>
          </p:cNvSpPr>
          <p:nvPr>
            <p:ph type="ctrTitle" idx="13" hasCustomPrompt="1"/>
            <p:custDataLst>
              <p:tags r:id="rId8"/>
            </p:custDataLst>
          </p:nvPr>
        </p:nvSpPr>
        <p:spPr>
          <a:xfrm>
            <a:off x="3254375" y="3412533"/>
            <a:ext cx="5683250" cy="971550"/>
          </a:xfrm>
        </p:spPr>
        <p:txBody>
          <a:bodyPr vert="horz" wrap="square" lIns="0" tIns="0" rIns="0" bIns="0" anchor="ctr" anchorCtr="0">
            <a:normAutofit/>
          </a:bodyPr>
          <a:lstStyle>
            <a:lvl1pPr marL="0" marR="0" indent="0" algn="ctr" defTabSz="914400" rtl="0" eaLnBrk="1" fontAlgn="auto" latinLnBrk="0" hangingPunct="1">
              <a:lnSpc>
                <a:spcPct val="100000"/>
              </a:lnSpc>
              <a:spcBef>
                <a:spcPct val="0"/>
              </a:spcBef>
              <a:spcAft>
                <a:spcPts val="0"/>
              </a:spcAft>
              <a:buClrTx/>
              <a:buSzPts val="4800"/>
              <a:buFont typeface="Arial" panose="020B0604020202020204" pitchFamily="34" charset="0"/>
              <a:buNone/>
              <a:defRPr sz="4800" b="0" spc="500">
                <a:solidFill>
                  <a:schemeClr val="tx1"/>
                </a:solidFill>
                <a:latin typeface="Arial" panose="020B0604020202020204" pitchFamily="34" charset="0"/>
                <a:ea typeface="汉仪旗黑-85S" panose="00020600040101010101" pitchFamily="18" charset="-122"/>
              </a:defRPr>
            </a:lvl1pPr>
          </a:lstStyle>
          <a:p>
            <a:r>
              <a:rPr lang="zh-CN" altLang="en-US"/>
              <a:t>编辑标题</a:t>
            </a: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9" name="图片 8"/>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8" name="图片 7"/>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9"/>
            </p:custDataLst>
          </p:nvPr>
        </p:nvSpPr>
        <p:spPr>
          <a:xfrm>
            <a:off x="669930"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10"/>
            </p:custDataLst>
          </p:nvPr>
        </p:nvSpPr>
        <p:spPr>
          <a:xfrm>
            <a:off x="6238877" y="952508"/>
            <a:ext cx="5283242" cy="5388907"/>
          </a:xfrm>
        </p:spPr>
        <p:txBody>
          <a:bodyPr wrap="square" lIns="90170" tIns="46990" rIns="90170" bIns="46990">
            <a:normAutofit/>
          </a:bodyPr>
          <a:lstStyle>
            <a:lvl1pPr eaLnBrk="1" fontAlgn="auto" latinLnBrk="0" hangingPunct="1">
              <a:defRPr sz="1600">
                <a:solidFill>
                  <a:schemeClr val="tx1"/>
                </a:solidFill>
                <a:latin typeface="Arial" panose="020B0604020202020204" pitchFamily="34" charset="0"/>
                <a:ea typeface="微软雅黑" panose="020B0503020204020204" charset="-122"/>
              </a:defRPr>
            </a:lvl1pPr>
            <a:lvl2pPr eaLnBrk="1" fontAlgn="auto" latinLnBrk="0" hangingPunct="1">
              <a:defRPr sz="1600">
                <a:solidFill>
                  <a:schemeClr val="tx1"/>
                </a:solidFill>
                <a:latin typeface="Arial" panose="020B0604020202020204" pitchFamily="34" charset="0"/>
                <a:ea typeface="微软雅黑" panose="020B0503020204020204" charset="-122"/>
              </a:defRPr>
            </a:lvl2pPr>
            <a:lvl3pPr eaLnBrk="1" fontAlgn="auto" latinLnBrk="0" hangingPunct="1">
              <a:defRPr sz="1600">
                <a:solidFill>
                  <a:schemeClr val="tx1"/>
                </a:solidFill>
                <a:latin typeface="Arial" panose="020B0604020202020204" pitchFamily="34" charset="0"/>
                <a:ea typeface="微软雅黑" panose="020B0503020204020204" charset="-122"/>
              </a:defRPr>
            </a:lvl3pPr>
            <a:lvl4pPr eaLnBrk="1" fontAlgn="auto" latinLnBrk="0" hangingPunct="1">
              <a:defRPr sz="1600">
                <a:solidFill>
                  <a:schemeClr val="tx1"/>
                </a:solidFill>
                <a:latin typeface="Arial" panose="020B0604020202020204" pitchFamily="34" charset="0"/>
                <a:ea typeface="微软雅黑" panose="020B0503020204020204" charset="-122"/>
              </a:defRPr>
            </a:lvl4pPr>
            <a:lvl5pPr eaLnBrk="1" fontAlgn="auto" latinLnBrk="0" hangingPunct="1">
              <a:defRPr sz="160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1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1" name="图片 10"/>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10" name="图片 9"/>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9"/>
            </p:custDataLst>
          </p:nvPr>
        </p:nvSpPr>
        <p:spPr>
          <a:xfrm>
            <a:off x="669930" y="952508"/>
            <a:ext cx="5283242" cy="381003"/>
          </a:xfrm>
        </p:spPr>
        <p:txBody>
          <a:bodyPr wrap="square" lIns="90170" tIns="46990" rIns="90170" bIns="46990" anchor="ctr"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10"/>
            </p:custDataLst>
          </p:nvPr>
        </p:nvSpPr>
        <p:spPr>
          <a:xfrm>
            <a:off x="669925" y="1406525"/>
            <a:ext cx="5283200"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1"/>
            </p:custDataLst>
          </p:nvPr>
        </p:nvSpPr>
        <p:spPr>
          <a:xfrm>
            <a:off x="6235750" y="952508"/>
            <a:ext cx="5283242" cy="381003"/>
          </a:xfrm>
        </p:spPr>
        <p:txBody>
          <a:bodyPr vert="horz" wrap="square" lIns="90170" tIns="46990" rIns="90170" bIns="46990" rtlCol="0" anchor="ctr"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2"/>
            </p:custDataLst>
          </p:nvPr>
        </p:nvSpPr>
        <p:spPr>
          <a:xfrm>
            <a:off x="6235750" y="1406525"/>
            <a:ext cx="5283242"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3"/>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4"/>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9" name="灯片编号占位符 8"/>
          <p:cNvSpPr>
            <a:spLocks noGrp="1"/>
          </p:cNvSpPr>
          <p:nvPr>
            <p:ph type="sldNum" sz="quarter" idx="12"/>
            <p:custDataLst>
              <p:tags r:id="rId15"/>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304800" y="2194560"/>
            <a:ext cx="4389120" cy="2468880"/>
          </a:xfrm>
          <a:prstGeom prst="rect">
            <a:avLst/>
          </a:prstGeom>
        </p:spPr>
      </p:pic>
      <p:sp>
        <p:nvSpPr>
          <p:cNvPr id="7" name="矩形 6"/>
          <p:cNvSpPr/>
          <p:nvPr userDrawn="1">
            <p:custDataLst>
              <p:tags r:id="rId5"/>
            </p:custDataLst>
          </p:nvPr>
        </p:nvSpPr>
        <p:spPr>
          <a:xfrm>
            <a:off x="4876800" y="0"/>
            <a:ext cx="7315200" cy="68580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6" name="图片 5"/>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6343650"/>
            <a:ext cx="720090" cy="514350"/>
          </a:xfrm>
          <a:prstGeom prst="rect">
            <a:avLst/>
          </a:prstGeom>
        </p:spPr>
      </p:pic>
      <p:sp>
        <p:nvSpPr>
          <p:cNvPr id="2" name="标题 1"/>
          <p:cNvSpPr>
            <a:spLocks noGrp="1"/>
          </p:cNvSpPr>
          <p:nvPr>
            <p:ph type="title"/>
            <p:custDataLst>
              <p:tags r:id="rId9"/>
            </p:custDataLst>
          </p:nvPr>
        </p:nvSpPr>
        <p:spPr>
          <a:xfrm>
            <a:off x="669882" y="443230"/>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4" name="灯片编号占位符 3"/>
          <p:cNvSpPr>
            <a:spLocks noGrp="1"/>
          </p:cNvSpPr>
          <p:nvPr>
            <p:ph type="sldNum" sz="quarter" idx="12"/>
            <p:custDataLst>
              <p:tags r:id="rId4"/>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9" name="图片 8"/>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8" name="图片 7"/>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8"/>
            </p:custDataLst>
          </p:nvPr>
        </p:nvSpPr>
        <p:spPr>
          <a:xfrm>
            <a:off x="669930"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9"/>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all"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10"/>
            </p:custDataLst>
          </p:nvPr>
        </p:nvSpPr>
        <p:spPr>
          <a:xfrm>
            <a:off x="6238925"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7" name="灯片编号占位符 6"/>
          <p:cNvSpPr>
            <a:spLocks noGrp="1"/>
          </p:cNvSpPr>
          <p:nvPr>
            <p:ph type="sldNum" sz="quarter" idx="12"/>
            <p:custDataLst>
              <p:tags r:id="rId1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7" name="图片 6"/>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竖排标题 1"/>
          <p:cNvSpPr>
            <a:spLocks noGrp="1"/>
          </p:cNvSpPr>
          <p:nvPr>
            <p:ph type="title" orient="vert"/>
            <p:custDataLst>
              <p:tags r:id="rId8"/>
            </p:custDataLst>
          </p:nvPr>
        </p:nvSpPr>
        <p:spPr>
          <a:xfrm>
            <a:off x="10571135" y="952508"/>
            <a:ext cx="950984" cy="5388907"/>
          </a:xfrm>
        </p:spPr>
        <p:txBody>
          <a:bodyPr vert="eaVert" wrap="square" lIns="90170" tIns="46990" rIns="90170" bIns="4699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9"/>
            </p:custDataLst>
          </p:nvPr>
        </p:nvSpPr>
        <p:spPr>
          <a:xfrm>
            <a:off x="669925" y="952500"/>
            <a:ext cx="9828101" cy="5388907"/>
          </a:xfrm>
        </p:spPr>
        <p:txBody>
          <a:bodyPr vert="eaVert" wrap="square">
            <a:normAutofit/>
          </a:bodyPr>
          <a:lstStyle>
            <a:lvl1pPr indent="0" eaLnBrk="1" fontAlgn="auto" latinLnBrk="0" hangingPunct="1">
              <a:defRPr>
                <a:solidFill>
                  <a:schemeClr val="tx1"/>
                </a:solidFill>
                <a:latin typeface="Arial" panose="020B0604020202020204" pitchFamily="34" charset="0"/>
                <a:ea typeface="微软雅黑" panose="020B0503020204020204" charset="-122"/>
              </a:defRPr>
            </a:lvl1pPr>
            <a:lvl2pPr indent="0" eaLnBrk="1" fontAlgn="auto" latinLnBrk="0" hangingPunct="1">
              <a:defRPr>
                <a:solidFill>
                  <a:schemeClr val="tx1"/>
                </a:solidFill>
                <a:latin typeface="Arial" panose="020B0604020202020204" pitchFamily="34" charset="0"/>
                <a:ea typeface="微软雅黑" panose="020B0503020204020204" charset="-122"/>
              </a:defRPr>
            </a:lvl2pPr>
            <a:lvl3pPr indent="0" eaLnBrk="1" fontAlgn="auto" latinLnBrk="0" hangingPunct="1">
              <a:defRPr>
                <a:solidFill>
                  <a:schemeClr val="tx1"/>
                </a:solidFill>
                <a:latin typeface="Arial" panose="020B0604020202020204" pitchFamily="34" charset="0"/>
                <a:ea typeface="微软雅黑" panose="020B0503020204020204" charset="-122"/>
              </a:defRPr>
            </a:lvl3pPr>
            <a:lvl4pPr indent="0" eaLnBrk="1" fontAlgn="auto" latinLnBrk="0" hangingPunct="1">
              <a:defRPr>
                <a:solidFill>
                  <a:schemeClr val="tx1"/>
                </a:solidFill>
                <a:latin typeface="Arial" panose="020B0604020202020204" pitchFamily="34" charset="0"/>
                <a:ea typeface="微软雅黑" panose="020B0503020204020204" charset="-122"/>
              </a:defRPr>
            </a:lvl4pPr>
            <a:lvl5pPr indent="0" eaLnBrk="1" fontAlgn="auto" latinLnBrk="0" hangingPunct="1">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5" name="图片 4"/>
          <p:cNvPicPr/>
          <p:nvPr userDrawn="1">
            <p:custDataLst>
              <p:tags r:id="rId2"/>
            </p:custDataLst>
          </p:nvPr>
        </p:nvPicPr>
        <p:blipFill>
          <a:blip r:embed="rId3" r:link="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日期占位符 15"/>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18" name="灯片编号占位符 17"/>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grpSp>
        <p:nvGrpSpPr>
          <p:cNvPr id="10" name="组合 9"/>
          <p:cNvGrpSpPr/>
          <p:nvPr userDrawn="1">
            <p:custDataLst>
              <p:tags r:id="rId8"/>
            </p:custDataLst>
          </p:nvPr>
        </p:nvGrpSpPr>
        <p:grpSpPr>
          <a:xfrm>
            <a:off x="3102880" y="2506027"/>
            <a:ext cx="5977890" cy="2463165"/>
            <a:chOff x="3107055" y="2184400"/>
            <a:chExt cx="5977890" cy="2463165"/>
          </a:xfrm>
        </p:grpSpPr>
        <p:cxnSp>
          <p:nvCxnSpPr>
            <p:cNvPr id="11" name="直接连接符 10"/>
            <p:cNvCxnSpPr/>
            <p:nvPr>
              <p:custDataLst>
                <p:tags r:id="rId9"/>
              </p:custDataLst>
            </p:nvPr>
          </p:nvCxnSpPr>
          <p:spPr>
            <a:xfrm>
              <a:off x="3107055" y="2184400"/>
              <a:ext cx="597789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3107055" y="4647565"/>
              <a:ext cx="597789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6" name="文本占位符 5"/>
          <p:cNvSpPr>
            <a:spLocks noGrp="1"/>
          </p:cNvSpPr>
          <p:nvPr>
            <p:ph type="body" sz="quarter" idx="16" hasCustomPrompt="1"/>
            <p:custDataLst>
              <p:tags r:id="rId11"/>
            </p:custDataLst>
          </p:nvPr>
        </p:nvSpPr>
        <p:spPr>
          <a:xfrm>
            <a:off x="3102880" y="1888807"/>
            <a:ext cx="1944370" cy="408940"/>
          </a:xfrm>
          <a:prstGeom prst="rect">
            <a:avLst/>
          </a:prstGeom>
        </p:spPr>
        <p:txBody>
          <a:bodyPr vert="horz" wrap="square" lIns="0" tIns="0" rIns="0" bIns="0" anchor="t" anchorCtr="0">
            <a:normAutofit/>
          </a:bodyPr>
          <a:lstStyle>
            <a:lvl1pPr marL="342900" marR="0" indent="-342900" algn="l" rtl="0" eaLnBrk="1" fontAlgn="auto">
              <a:lnSpc>
                <a:spcPct val="130000"/>
              </a:lnSpc>
              <a:spcBef>
                <a:spcPts val="0"/>
              </a:spcBef>
              <a:spcAft>
                <a:spcPts val="1000"/>
              </a:spcAft>
              <a:buClrTx/>
              <a:buSzPts val="1600"/>
              <a:buFont typeface="Arial" panose="020B0604020202020204" pitchFamily="34" charset="0"/>
              <a:buNone/>
              <a:defRPr sz="1600" b="0" spc="0">
                <a:solidFill>
                  <a:schemeClr val="tx1"/>
                </a:solidFill>
                <a:latin typeface="Arial" panose="020B0604020202020204" pitchFamily="34" charset="0"/>
                <a:ea typeface="微软雅黑" panose="020B0503020204020204" charset="-122"/>
              </a:defRPr>
            </a:lvl1pPr>
          </a:lstStyle>
          <a:p>
            <a:pPr marL="0" marR="0" lvl="0" indent="0" algn="l" defTabSz="914400" rtl="0" eaLnBrk="1" fontAlgn="auto" latinLnBrk="0" hangingPunct="1">
              <a:lnSpc>
                <a:spcPct val="130000"/>
              </a:lnSpc>
              <a:spcBef>
                <a:spcPts val="0"/>
              </a:spcBef>
              <a:spcAft>
                <a:spcPts val="1000"/>
              </a:spcAft>
              <a:buClr>
                <a:schemeClr val="tx1">
                  <a:lumMod val="100000"/>
                </a:schemeClr>
              </a:buClr>
              <a:buSzPts val="1600"/>
              <a:buFont typeface="Arial" panose="020B0604020202020204" pitchFamily="34" charset="0"/>
              <a:buNone/>
            </a:pPr>
            <a:r>
              <a:rPr lang="zh-CN" altLang="en-US"/>
              <a:t>编辑文本</a:t>
            </a:r>
            <a:endParaRPr lang="zh-CN" altLang="en-US"/>
          </a:p>
        </p:txBody>
      </p:sp>
      <p:sp>
        <p:nvSpPr>
          <p:cNvPr id="4" name="文本占位符 3"/>
          <p:cNvSpPr>
            <a:spLocks noGrp="1"/>
          </p:cNvSpPr>
          <p:nvPr>
            <p:ph type="body" sz="quarter" idx="15" hasCustomPrompt="1"/>
            <p:custDataLst>
              <p:tags r:id="rId12"/>
            </p:custDataLst>
          </p:nvPr>
        </p:nvSpPr>
        <p:spPr>
          <a:xfrm>
            <a:off x="7144655" y="1888807"/>
            <a:ext cx="1944370" cy="408940"/>
          </a:xfrm>
          <a:prstGeom prst="rect">
            <a:avLst/>
          </a:prstGeom>
        </p:spPr>
        <p:txBody>
          <a:bodyPr vert="horz" wrap="square" lIns="0" tIns="0" rIns="0" bIns="0" anchor="t" anchorCtr="0">
            <a:normAutofit/>
          </a:bodyPr>
          <a:lstStyle>
            <a:lvl1pPr marL="342900" marR="0" indent="-342900" algn="r" rtl="0" eaLnBrk="1" fontAlgn="auto">
              <a:lnSpc>
                <a:spcPct val="130000"/>
              </a:lnSpc>
              <a:spcBef>
                <a:spcPts val="0"/>
              </a:spcBef>
              <a:spcAft>
                <a:spcPts val="1000"/>
              </a:spcAft>
              <a:buClrTx/>
              <a:buSzPts val="1600"/>
              <a:buFont typeface="Arial" panose="020B0604020202020204" pitchFamily="34" charset="0"/>
              <a:buNone/>
              <a:defRPr sz="1600" b="0" spc="0">
                <a:solidFill>
                  <a:schemeClr val="tx1"/>
                </a:solidFill>
                <a:latin typeface="Arial" panose="020B0604020202020204" pitchFamily="34" charset="0"/>
                <a:ea typeface="微软雅黑" panose="020B0503020204020204" charset="-122"/>
              </a:defRPr>
            </a:lvl1pPr>
          </a:lstStyle>
          <a:p>
            <a:pPr marL="0" marR="0" lvl="0" indent="0" algn="r" defTabSz="914400" rtl="0" eaLnBrk="1" fontAlgn="auto" latinLnBrk="0" hangingPunct="1">
              <a:lnSpc>
                <a:spcPct val="130000"/>
              </a:lnSpc>
              <a:spcBef>
                <a:spcPts val="0"/>
              </a:spcBef>
              <a:spcAft>
                <a:spcPts val="1000"/>
              </a:spcAft>
              <a:buClr>
                <a:schemeClr val="tx1">
                  <a:lumMod val="100000"/>
                </a:schemeClr>
              </a:buClr>
              <a:buSzPts val="1600"/>
              <a:buFont typeface="Arial" panose="020B0604020202020204" pitchFamily="34" charset="0"/>
              <a:buNone/>
            </a:pPr>
            <a:r>
              <a:rPr lang="zh-CN" altLang="en-US"/>
              <a:t>编辑文本</a:t>
            </a:r>
            <a:endParaRPr lang="zh-CN" altLang="en-US"/>
          </a:p>
        </p:txBody>
      </p:sp>
      <p:sp>
        <p:nvSpPr>
          <p:cNvPr id="3" name="标题 2"/>
          <p:cNvSpPr>
            <a:spLocks noGrp="1"/>
          </p:cNvSpPr>
          <p:nvPr>
            <p:ph type="ctrTitle" idx="14" hasCustomPrompt="1"/>
            <p:custDataLst>
              <p:tags r:id="rId13"/>
            </p:custDataLst>
          </p:nvPr>
        </p:nvSpPr>
        <p:spPr>
          <a:xfrm>
            <a:off x="3102880" y="2871789"/>
            <a:ext cx="5985510" cy="1185545"/>
          </a:xfrm>
        </p:spPr>
        <p:txBody>
          <a:bodyPr vert="horz" wrap="square" lIns="0" tIns="0" rIns="0" bIns="0" anchor="ctr" anchorCtr="0">
            <a:normAutofit/>
          </a:bodyPr>
          <a:lstStyle>
            <a:lvl1pPr marL="0" marR="0" indent="0" algn="dist" defTabSz="914400" rtl="0" eaLnBrk="1" fontAlgn="auto" latinLnBrk="0" hangingPunct="1">
              <a:lnSpc>
                <a:spcPct val="100000"/>
              </a:lnSpc>
              <a:spcBef>
                <a:spcPct val="0"/>
              </a:spcBef>
              <a:spcAft>
                <a:spcPts val="0"/>
              </a:spcAft>
              <a:buClrTx/>
              <a:buSzPts val="6600"/>
              <a:buFont typeface="Arial" panose="020B0604020202020204" pitchFamily="34" charset="0"/>
              <a:buNone/>
              <a:defRPr sz="6600" b="0" spc="0">
                <a:solidFill>
                  <a:schemeClr val="tx1"/>
                </a:solidFill>
                <a:latin typeface="Arial" panose="020B0604020202020204" pitchFamily="34" charset="0"/>
                <a:ea typeface="汉仪旗黑-85S" panose="00020600040101010101" pitchFamily="18" charset="-122"/>
              </a:defRPr>
            </a:lvl1pPr>
          </a:lstStyle>
          <a:p>
            <a:r>
              <a:rPr lang="zh-CN" altLang="en-US"/>
              <a:t>编辑标题</a:t>
            </a:r>
            <a:endParaRPr lang="zh-CN" altLang="en-US"/>
          </a:p>
        </p:txBody>
      </p:sp>
      <p:sp>
        <p:nvSpPr>
          <p:cNvPr id="2" name="副标题 1"/>
          <p:cNvSpPr>
            <a:spLocks noGrp="1"/>
          </p:cNvSpPr>
          <p:nvPr>
            <p:ph type="subTitle" idx="13" hasCustomPrompt="1"/>
            <p:custDataLst>
              <p:tags r:id="rId14"/>
            </p:custDataLst>
          </p:nvPr>
        </p:nvSpPr>
        <p:spPr>
          <a:xfrm>
            <a:off x="3102880" y="4260533"/>
            <a:ext cx="5986240" cy="366395"/>
          </a:xfrm>
        </p:spPr>
        <p:txBody>
          <a:bodyPr vert="horz" wrap="square" lIns="0" tIns="0" rIns="0" bIns="0" anchor="t" anchorCtr="0">
            <a:normAutofit/>
          </a:bodyPr>
          <a:lstStyle>
            <a:lvl1pPr marL="0" marR="0" indent="0" algn="ctr" defTabSz="914400" rtl="0" eaLnBrk="1" fontAlgn="auto" latinLnBrk="0" hangingPunct="1">
              <a:lnSpc>
                <a:spcPct val="100000"/>
              </a:lnSpc>
              <a:spcBef>
                <a:spcPts val="0"/>
              </a:spcBef>
              <a:spcAft>
                <a:spcPts val="0"/>
              </a:spcAft>
              <a:buClrTx/>
              <a:buSzPts val="2000"/>
              <a:buFont typeface="Arial" panose="020B0604020202020204" pitchFamily="34" charset="0"/>
              <a:buNone/>
              <a:defRPr sz="2000" b="0" spc="0">
                <a:solidFill>
                  <a:schemeClr val="tx1"/>
                </a:solidFill>
                <a:latin typeface="Arial" panose="020B0604020202020204" pitchFamily="34" charset="0"/>
                <a:ea typeface="微软雅黑" panose="020B0503020204020204" charset="-122"/>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a:t>单击此处编辑副标题</a:t>
            </a:r>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pic>
        <p:nvPicPr>
          <p:cNvPr id="6" name="图片 5"/>
          <p:cNvPicPr/>
          <p:nvPr userDrawn="1">
            <p:custDataLst>
              <p:tags r:id="rId2"/>
            </p:custDataLst>
          </p:nvPr>
        </p:nvPicPr>
        <p:blipFill>
          <a:blip r:embed="rId3" r:link="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日期占位符 2"/>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grpSp>
        <p:nvGrpSpPr>
          <p:cNvPr id="8" name="组合 7"/>
          <p:cNvGrpSpPr/>
          <p:nvPr userDrawn="1">
            <p:custDataLst>
              <p:tags r:id="rId8"/>
            </p:custDataLst>
          </p:nvPr>
        </p:nvGrpSpPr>
        <p:grpSpPr>
          <a:xfrm>
            <a:off x="2921000" y="1841500"/>
            <a:ext cx="6350000" cy="3175000"/>
            <a:chOff x="4602" y="2839"/>
            <a:chExt cx="10000" cy="5000"/>
          </a:xfrm>
        </p:grpSpPr>
        <p:sp>
          <p:nvSpPr>
            <p:cNvPr id="9" name="矩形 8"/>
            <p:cNvSpPr/>
            <p:nvPr>
              <p:custDataLst>
                <p:tags r:id="rId9"/>
              </p:custDataLst>
            </p:nvPr>
          </p:nvSpPr>
          <p:spPr>
            <a:xfrm>
              <a:off x="4602" y="2839"/>
              <a:ext cx="10000" cy="5000"/>
            </a:xfrm>
            <a:prstGeom prst="rect">
              <a:avLst/>
            </a:prstGeom>
            <a:noFill/>
            <a:ln w="6350" cmpd="sng">
              <a:solidFill>
                <a:schemeClr val="accent1"/>
              </a:solidFill>
              <a:prstDash val="sysDash"/>
            </a:ln>
            <a:extLst>
              <a:ext uri="{909E8E84-426E-40DD-AFC4-6F175D3DCCD1}">
                <a14:hiddenFill xmlns:a14="http://schemas.microsoft.com/office/drawing/2010/main">
                  <a:solidFill>
                    <a:schemeClr val="accent1">
                      <a:lumMod val="5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p:custDataLst>
                <p:tags r:id="rId10"/>
              </p:custDataLst>
            </p:nvPr>
          </p:nvSpPr>
          <p:spPr>
            <a:xfrm>
              <a:off x="4802" y="3039"/>
              <a:ext cx="9600" cy="4600"/>
            </a:xfrm>
            <a:prstGeom prst="rect">
              <a:avLst/>
            </a:prstGeom>
            <a:noFill/>
            <a:ln w="15875">
              <a:solidFill>
                <a:schemeClr val="accent1"/>
              </a:solidFill>
              <a:prstDash val="sysDash"/>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7" name="文本占位符 6"/>
          <p:cNvSpPr>
            <a:spLocks noGrp="1"/>
          </p:cNvSpPr>
          <p:nvPr>
            <p:ph type="body" idx="14" hasCustomPrompt="1"/>
            <p:custDataLst>
              <p:tags r:id="rId11"/>
            </p:custDataLst>
          </p:nvPr>
        </p:nvSpPr>
        <p:spPr>
          <a:xfrm>
            <a:off x="3494405" y="3625532"/>
            <a:ext cx="5203190" cy="996315"/>
          </a:xfrm>
        </p:spPr>
        <p:txBody>
          <a:bodyPr vert="horz" wrap="square" lIns="0" tIns="0" rIns="0" bIns="0" anchor="t" anchorCtr="0">
            <a:normAutofit/>
          </a:bodyPr>
          <a:lstStyle>
            <a:lvl1pPr marL="342900" marR="0" indent="-342900" algn="ctr" rtl="0" eaLnBrk="1" fontAlgn="auto">
              <a:lnSpc>
                <a:spcPct val="120000"/>
              </a:lnSpc>
              <a:spcBef>
                <a:spcPts val="0"/>
              </a:spcBef>
              <a:spcAft>
                <a:spcPts val="0"/>
              </a:spcAft>
              <a:buClrTx/>
              <a:buSzPts val="1800"/>
              <a:buFont typeface="Arial" panose="020B0604020202020204" pitchFamily="34" charset="0"/>
              <a:buNone/>
              <a:defRPr sz="1800" b="0" spc="200">
                <a:solidFill>
                  <a:schemeClr val="tx1"/>
                </a:solidFill>
                <a:latin typeface="Arial" panose="020B0604020202020204" pitchFamily="34" charset="0"/>
                <a:ea typeface="微软雅黑" panose="020B0503020204020204" charset="-122"/>
              </a:defRPr>
            </a:lvl1pPr>
          </a:lstStyle>
          <a:p>
            <a:pPr marL="0" marR="0" lvl="0" indent="0" algn="ctr" defTabSz="914400" rtl="0" eaLnBrk="1" fontAlgn="auto" latinLnBrk="0" hangingPunct="1">
              <a:lnSpc>
                <a:spcPct val="120000"/>
              </a:lnSpc>
              <a:spcBef>
                <a:spcPts val="0"/>
              </a:spcBef>
              <a:spcAft>
                <a:spcPts val="0"/>
              </a:spcAft>
              <a:buClr>
                <a:schemeClr val="tx1">
                  <a:lumMod val="65000"/>
                  <a:lumOff val="35000"/>
                </a:schemeClr>
              </a:buClr>
              <a:buSzPts val="1800"/>
              <a:buFont typeface="Arial" panose="020B0604020202020204" pitchFamily="34" charset="0"/>
              <a:buNone/>
            </a:pPr>
            <a:r>
              <a:rPr lang="zh-CN" altLang="en-US"/>
              <a:t>单击此处编辑副标题</a:t>
            </a:r>
            <a:endParaRPr lang="zh-CN" altLang="en-US"/>
          </a:p>
        </p:txBody>
      </p:sp>
      <p:sp>
        <p:nvSpPr>
          <p:cNvPr id="2" name="标题 1"/>
          <p:cNvSpPr>
            <a:spLocks noGrp="1"/>
          </p:cNvSpPr>
          <p:nvPr>
            <p:ph type="title" idx="13" hasCustomPrompt="1"/>
            <p:custDataLst>
              <p:tags r:id="rId12"/>
            </p:custDataLst>
          </p:nvPr>
        </p:nvSpPr>
        <p:spPr>
          <a:xfrm>
            <a:off x="3494405" y="2236787"/>
            <a:ext cx="5203190" cy="1185545"/>
          </a:xfrm>
        </p:spPr>
        <p:txBody>
          <a:bodyPr vert="horz" wrap="square" lIns="0" tIns="0" rIns="0" bIns="0" anchor="ctr" anchorCtr="0">
            <a:normAutofit/>
          </a:bodyPr>
          <a:lstStyle>
            <a:lvl1pPr marL="0" marR="0" indent="0" algn="dist" defTabSz="914400" rtl="0" eaLnBrk="1" fontAlgn="auto" latinLnBrk="0" hangingPunct="1">
              <a:lnSpc>
                <a:spcPct val="100000"/>
              </a:lnSpc>
              <a:spcBef>
                <a:spcPct val="0"/>
              </a:spcBef>
              <a:spcAft>
                <a:spcPts val="0"/>
              </a:spcAft>
              <a:buClrTx/>
              <a:buSzPts val="6600"/>
              <a:buFont typeface="Arial" panose="020B0604020202020204" pitchFamily="34" charset="0"/>
              <a:buNone/>
              <a:defRPr sz="6600" b="0" spc="700">
                <a:solidFill>
                  <a:schemeClr val="tx1"/>
                </a:solidFill>
                <a:latin typeface="Arial" panose="020B0604020202020204" pitchFamily="34" charset="0"/>
                <a:ea typeface="汉仪旗黑-85S" panose="00020600040101010101" pitchFamily="18" charset="-122"/>
              </a:defRPr>
            </a:lvl1pPr>
          </a:lstStyle>
          <a:p>
            <a:r>
              <a:rPr lang="zh-CN" altLang="en-US"/>
              <a:t>编辑标题</a:t>
            </a:r>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6" name="图片 5"/>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8"/>
            </p:custDataLst>
          </p:nvPr>
        </p:nvSpPr>
        <p:spPr>
          <a:xfrm>
            <a:off x="669882" y="443230"/>
            <a:ext cx="10852237" cy="441964"/>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292075" y="303809"/>
            <a:ext cx="11607851" cy="6250382"/>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9" name="图片 8"/>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8" name="图片 7"/>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hasCustomPrompt="1"/>
            <p:custDataLst>
              <p:tags r:id="rId9"/>
            </p:custDataLst>
          </p:nvPr>
        </p:nvSpPr>
        <p:spPr>
          <a:xfrm>
            <a:off x="1281600" y="1249200"/>
            <a:ext cx="9626400" cy="723600"/>
          </a:xfrm>
        </p:spPr>
        <p:txBody>
          <a:bodyPr wrap="square" anchor="ctr">
            <a:normAutofit/>
          </a:bodyPr>
          <a:lstStyle>
            <a:lvl1pP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0"/>
            </p:custDataLst>
          </p:nvPr>
        </p:nvSpPr>
        <p:spPr>
          <a:xfrm>
            <a:off x="1281113" y="2163600"/>
            <a:ext cx="9626600" cy="3445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4824603" cy="68580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8" name="图片 7"/>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hasCustomPrompt="1"/>
            <p:custDataLst>
              <p:tags r:id="rId6"/>
            </p:custDataLst>
          </p:nvPr>
        </p:nvSpPr>
        <p:spPr>
          <a:xfrm>
            <a:off x="583200" y="770400"/>
            <a:ext cx="3960000" cy="882000"/>
          </a:xfrm>
        </p:spPr>
        <p:txBody>
          <a:bodyPr wrap="square" anchor="ctr" anchorCtr="0">
            <a:normAutofit/>
          </a:bodyP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7"/>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9"/>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0"/>
            </p:custDataLst>
          </p:nvPr>
        </p:nvSpPr>
        <p:spPr>
          <a:xfrm>
            <a:off x="586800" y="1764000"/>
            <a:ext cx="3956400" cy="4093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1"/>
            </p:custDataLst>
          </p:nvPr>
        </p:nvSpPr>
        <p:spPr>
          <a:xfrm>
            <a:off x="5101200" y="769938"/>
            <a:ext cx="6480000" cy="5087937"/>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000" cy="2664333"/>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10" name="图片 9"/>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8" name="图片 7"/>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9"/>
            </p:custDataLst>
          </p:nvPr>
        </p:nvSpPr>
        <p:spPr>
          <a:xfrm>
            <a:off x="612000" y="781200"/>
            <a:ext cx="10976400" cy="626400"/>
          </a:xfrm>
        </p:spPr>
        <p:txBody>
          <a:bodyPr wrap="square" anchor="ctr">
            <a:normAutofit/>
          </a:bodyP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612000" y="1659600"/>
            <a:ext cx="10975975" cy="828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4"/>
            </p:custDataLst>
          </p:nvPr>
        </p:nvSpPr>
        <p:spPr>
          <a:xfrm>
            <a:off x="612775" y="2808000"/>
            <a:ext cx="10965600" cy="34308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5028971"/>
            <a:ext cx="12192000" cy="1829029"/>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10" name="图片 9"/>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8" name="图片 7"/>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9"/>
            </p:custDataLst>
          </p:nvPr>
        </p:nvSpPr>
        <p:spPr>
          <a:xfrm>
            <a:off x="604800" y="669600"/>
            <a:ext cx="10976400" cy="565200"/>
          </a:xfrm>
        </p:spPr>
        <p:txBody>
          <a:bodyPr wrap="square" anchor="ctr" anchorCtr="0">
            <a:normAutofit/>
          </a:bodyP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604837" y="1681200"/>
            <a:ext cx="10990800" cy="321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4"/>
            </p:custDataLst>
          </p:nvPr>
        </p:nvSpPr>
        <p:spPr>
          <a:xfrm>
            <a:off x="594000" y="5180400"/>
            <a:ext cx="11001600" cy="10116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0"/>
            <a:ext cx="12192000" cy="9144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12" name="图片 11"/>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11471910" y="6343650"/>
            <a:ext cx="720090" cy="514350"/>
          </a:xfrm>
          <a:prstGeom prst="rect">
            <a:avLst/>
          </a:prstGeom>
        </p:spPr>
      </p:pic>
      <p:pic>
        <p:nvPicPr>
          <p:cNvPr id="10" name="图片 9"/>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0" y="6343650"/>
            <a:ext cx="720090" cy="514350"/>
          </a:xfrm>
          <a:prstGeom prst="rect">
            <a:avLst/>
          </a:prstGeom>
        </p:spPr>
      </p:pic>
      <p:sp>
        <p:nvSpPr>
          <p:cNvPr id="2" name="标题 1"/>
          <p:cNvSpPr>
            <a:spLocks noGrp="1"/>
          </p:cNvSpPr>
          <p:nvPr>
            <p:ph type="title"/>
            <p:custDataLst>
              <p:tags r:id="rId9"/>
            </p:custDataLst>
          </p:nvPr>
        </p:nvSpPr>
        <p:spPr>
          <a:xfrm>
            <a:off x="579600" y="237600"/>
            <a:ext cx="11037600" cy="441964"/>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579600" y="1663200"/>
            <a:ext cx="53424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4"/>
            </p:custDataLst>
          </p:nvPr>
        </p:nvSpPr>
        <p:spPr>
          <a:xfrm>
            <a:off x="6242400" y="1663200"/>
            <a:ext cx="53676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5"/>
            </p:custDataLst>
          </p:nvPr>
        </p:nvSpPr>
        <p:spPr>
          <a:xfrm>
            <a:off x="572400" y="4816800"/>
            <a:ext cx="53424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6"/>
            </p:custDataLst>
          </p:nvPr>
        </p:nvSpPr>
        <p:spPr>
          <a:xfrm>
            <a:off x="6253200" y="4813200"/>
            <a:ext cx="53676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3691"/>
            <a:ext cx="12192000" cy="4950618"/>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p>
        </p:txBody>
      </p:sp>
      <p:pic>
        <p:nvPicPr>
          <p:cNvPr id="9" name="图片 8"/>
          <p:cNvPicPr/>
          <p:nvPr userDrawn="1">
            <p:custDataLst>
              <p:tags r:id="rId3"/>
            </p:custDataLst>
          </p:nvPr>
        </p:nvPicPr>
        <p:blipFill>
          <a:blip r:embed="rId4" r:link="rId5">
            <a:extLst>
              <a:ext uri="{28A0092B-C50C-407E-A947-70E740481C1C}">
                <a14:useLocalDpi xmlns:a14="http://schemas.microsoft.com/office/drawing/2010/main" val="0"/>
              </a:ext>
            </a:extLst>
          </a:blip>
          <a:stretch>
            <a:fillRect/>
          </a:stretch>
        </p:blipFill>
        <p:spPr>
          <a:xfrm>
            <a:off x="10571797" y="5700713"/>
            <a:ext cx="1620202" cy="1157288"/>
          </a:xfrm>
          <a:prstGeom prst="rect">
            <a:avLst/>
          </a:prstGeom>
        </p:spPr>
      </p:pic>
      <p:pic>
        <p:nvPicPr>
          <p:cNvPr id="8" name="图片 7"/>
          <p:cNvPicPr/>
          <p:nvPr userDrawn="1">
            <p:custDataLst>
              <p:tags r:id="rId6"/>
            </p:custDataLst>
          </p:nvPr>
        </p:nvPicPr>
        <p:blipFill>
          <a:blip r:embed="rId7" r:link="rId8">
            <a:extLst>
              <a:ext uri="{28A0092B-C50C-407E-A947-70E740481C1C}">
                <a14:useLocalDpi xmlns:a14="http://schemas.microsoft.com/office/drawing/2010/main" val="0"/>
              </a:ext>
            </a:extLst>
          </a:blip>
          <a:stretch>
            <a:fillRect/>
          </a:stretch>
        </p:blipFill>
        <p:spPr>
          <a:xfrm>
            <a:off x="0" y="5700713"/>
            <a:ext cx="1620202" cy="1157288"/>
          </a:xfrm>
          <a:prstGeom prst="rect">
            <a:avLst/>
          </a:prstGeom>
        </p:spPr>
      </p:pic>
      <p:sp>
        <p:nvSpPr>
          <p:cNvPr id="2" name="标题 1"/>
          <p:cNvSpPr>
            <a:spLocks noGrp="1"/>
          </p:cNvSpPr>
          <p:nvPr>
            <p:ph type="title" hasCustomPrompt="1"/>
            <p:custDataLst>
              <p:tags r:id="rId9"/>
            </p:custDataLst>
          </p:nvPr>
        </p:nvSpPr>
        <p:spPr>
          <a:xfrm>
            <a:off x="1522800" y="1339200"/>
            <a:ext cx="9144000" cy="2386800"/>
          </a:xfrm>
        </p:spPr>
        <p:txBody>
          <a:bodyPr wrap="square" anchor="b">
            <a:normAutofit/>
          </a:bodyPr>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1522413" y="3862800"/>
            <a:ext cx="9144000" cy="1656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7" name="图片 6"/>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9"/>
            </p:custDataLst>
          </p:nvPr>
        </p:nvSpPr>
        <p:spPr>
          <a:xfrm>
            <a:off x="669882" y="952508"/>
            <a:ext cx="10852237"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tx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4064000" y="0"/>
            <a:ext cx="4064000" cy="1141984"/>
          </a:xfrm>
          <a:prstGeom prst="rect">
            <a:avLst/>
          </a:prstGeom>
        </p:spPr>
      </p:pic>
      <p:sp>
        <p:nvSpPr>
          <p:cNvPr id="4" name="日期占位符 3"/>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2" name="标题 1"/>
          <p:cNvSpPr>
            <a:spLocks noGrp="1"/>
          </p:cNvSpPr>
          <p:nvPr>
            <p:ph type="ctrTitle" idx="13" hasCustomPrompt="1"/>
            <p:custDataLst>
              <p:tags r:id="rId8"/>
            </p:custDataLst>
          </p:nvPr>
        </p:nvSpPr>
        <p:spPr>
          <a:xfrm>
            <a:off x="3254375" y="3412533"/>
            <a:ext cx="5683250" cy="971550"/>
          </a:xfrm>
        </p:spPr>
        <p:txBody>
          <a:bodyPr vert="horz" wrap="square" lIns="0" tIns="0" rIns="0" bIns="0" anchor="ctr" anchorCtr="0">
            <a:normAutofit/>
          </a:bodyPr>
          <a:lstStyle>
            <a:lvl1pPr marL="0" marR="0" indent="0" algn="ctr" defTabSz="914400" rtl="0" eaLnBrk="1" fontAlgn="auto" latinLnBrk="0" hangingPunct="1">
              <a:lnSpc>
                <a:spcPct val="100000"/>
              </a:lnSpc>
              <a:spcBef>
                <a:spcPct val="0"/>
              </a:spcBef>
              <a:spcAft>
                <a:spcPts val="0"/>
              </a:spcAft>
              <a:buClrTx/>
              <a:buSzPts val="4800"/>
              <a:buFont typeface="Arial" panose="020B0604020202020204" pitchFamily="34" charset="0"/>
              <a:buNone/>
              <a:defRPr sz="4800" b="0" spc="500">
                <a:solidFill>
                  <a:schemeClr val="tx1"/>
                </a:solidFill>
                <a:latin typeface="Arial" panose="020B0604020202020204" pitchFamily="34" charset="0"/>
                <a:ea typeface="汉仪旗黑-85S" panose="00020600040101010101" pitchFamily="18" charset="-122"/>
              </a:defRPr>
            </a:lvl1pPr>
          </a:lstStyle>
          <a:p>
            <a:r>
              <a:rPr lang="zh-CN" altLang="en-US"/>
              <a:t>编辑标题</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9" name="图片 8"/>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8" name="图片 7"/>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9"/>
            </p:custDataLst>
          </p:nvPr>
        </p:nvSpPr>
        <p:spPr>
          <a:xfrm>
            <a:off x="669930"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10"/>
            </p:custDataLst>
          </p:nvPr>
        </p:nvSpPr>
        <p:spPr>
          <a:xfrm>
            <a:off x="6238877" y="952508"/>
            <a:ext cx="5283242" cy="5388907"/>
          </a:xfrm>
        </p:spPr>
        <p:txBody>
          <a:bodyPr wrap="square" lIns="90170" tIns="46990" rIns="90170" bIns="46990">
            <a:normAutofit/>
          </a:bodyPr>
          <a:lstStyle>
            <a:lvl1pPr eaLnBrk="1" fontAlgn="auto" latinLnBrk="0" hangingPunct="1">
              <a:defRPr sz="1600">
                <a:solidFill>
                  <a:schemeClr val="tx1"/>
                </a:solidFill>
                <a:latin typeface="Arial" panose="020B0604020202020204" pitchFamily="34" charset="0"/>
                <a:ea typeface="微软雅黑" panose="020B0503020204020204" charset="-122"/>
              </a:defRPr>
            </a:lvl1pPr>
            <a:lvl2pPr eaLnBrk="1" fontAlgn="auto" latinLnBrk="0" hangingPunct="1">
              <a:defRPr sz="1600">
                <a:solidFill>
                  <a:schemeClr val="tx1"/>
                </a:solidFill>
                <a:latin typeface="Arial" panose="020B0604020202020204" pitchFamily="34" charset="0"/>
                <a:ea typeface="微软雅黑" panose="020B0503020204020204" charset="-122"/>
              </a:defRPr>
            </a:lvl2pPr>
            <a:lvl3pPr eaLnBrk="1" fontAlgn="auto" latinLnBrk="0" hangingPunct="1">
              <a:defRPr sz="1600">
                <a:solidFill>
                  <a:schemeClr val="tx1"/>
                </a:solidFill>
                <a:latin typeface="Arial" panose="020B0604020202020204" pitchFamily="34" charset="0"/>
                <a:ea typeface="微软雅黑" panose="020B0503020204020204" charset="-122"/>
              </a:defRPr>
            </a:lvl3pPr>
            <a:lvl4pPr eaLnBrk="1" fontAlgn="auto" latinLnBrk="0" hangingPunct="1">
              <a:defRPr sz="1600">
                <a:solidFill>
                  <a:schemeClr val="tx1"/>
                </a:solidFill>
                <a:latin typeface="Arial" panose="020B0604020202020204" pitchFamily="34" charset="0"/>
                <a:ea typeface="微软雅黑" panose="020B0503020204020204" charset="-122"/>
              </a:defRPr>
            </a:lvl4pPr>
            <a:lvl5pPr eaLnBrk="1" fontAlgn="auto" latinLnBrk="0" hangingPunct="1">
              <a:defRPr sz="160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1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1" name="图片 10"/>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10" name="图片 9"/>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9"/>
            </p:custDataLst>
          </p:nvPr>
        </p:nvSpPr>
        <p:spPr>
          <a:xfrm>
            <a:off x="669930" y="952508"/>
            <a:ext cx="5283242" cy="381003"/>
          </a:xfrm>
        </p:spPr>
        <p:txBody>
          <a:bodyPr wrap="square" lIns="90170" tIns="46990" rIns="90170" bIns="46990" anchor="ctr"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10"/>
            </p:custDataLst>
          </p:nvPr>
        </p:nvSpPr>
        <p:spPr>
          <a:xfrm>
            <a:off x="669925" y="1406525"/>
            <a:ext cx="5283200"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1"/>
            </p:custDataLst>
          </p:nvPr>
        </p:nvSpPr>
        <p:spPr>
          <a:xfrm>
            <a:off x="6235750" y="952508"/>
            <a:ext cx="5283242" cy="381003"/>
          </a:xfrm>
        </p:spPr>
        <p:txBody>
          <a:bodyPr vert="horz" wrap="square" lIns="90170" tIns="46990" rIns="90170" bIns="46990" rtlCol="0" anchor="ctr"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2"/>
            </p:custDataLst>
          </p:nvPr>
        </p:nvSpPr>
        <p:spPr>
          <a:xfrm>
            <a:off x="6235750" y="1406525"/>
            <a:ext cx="5283242"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3"/>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4"/>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9" name="灯片编号占位符 8"/>
          <p:cNvSpPr>
            <a:spLocks noGrp="1"/>
          </p:cNvSpPr>
          <p:nvPr>
            <p:ph type="sldNum" sz="quarter" idx="12"/>
            <p:custDataLst>
              <p:tags r:id="rId15"/>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304800" y="2194560"/>
            <a:ext cx="4389120" cy="2468880"/>
          </a:xfrm>
          <a:prstGeom prst="rect">
            <a:avLst/>
          </a:prstGeom>
        </p:spPr>
      </p:pic>
      <p:sp>
        <p:nvSpPr>
          <p:cNvPr id="7" name="矩形 6"/>
          <p:cNvSpPr/>
          <p:nvPr userDrawn="1">
            <p:custDataLst>
              <p:tags r:id="rId5"/>
            </p:custDataLst>
          </p:nvPr>
        </p:nvSpPr>
        <p:spPr>
          <a:xfrm>
            <a:off x="4876800" y="0"/>
            <a:ext cx="7315200" cy="68580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chemeClr val="lt1"/>
              </a:solidFill>
            </a:endParaRPr>
          </a:p>
        </p:txBody>
      </p:sp>
      <p:pic>
        <p:nvPicPr>
          <p:cNvPr id="6" name="图片 5"/>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1471910" y="6343650"/>
            <a:ext cx="720090" cy="514350"/>
          </a:xfrm>
          <a:prstGeom prst="rect">
            <a:avLst/>
          </a:prstGeom>
        </p:spPr>
      </p:pic>
      <p:sp>
        <p:nvSpPr>
          <p:cNvPr id="2" name="标题 1"/>
          <p:cNvSpPr>
            <a:spLocks noGrp="1"/>
          </p:cNvSpPr>
          <p:nvPr>
            <p:ph type="title"/>
            <p:custDataLst>
              <p:tags r:id="rId9"/>
            </p:custDataLst>
          </p:nvPr>
        </p:nvSpPr>
        <p:spPr>
          <a:xfrm>
            <a:off x="669882" y="443230"/>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4" name="灯片编号占位符 3"/>
          <p:cNvSpPr>
            <a:spLocks noGrp="1"/>
          </p:cNvSpPr>
          <p:nvPr>
            <p:ph type="sldNum" sz="quarter" idx="12"/>
            <p:custDataLst>
              <p:tags r:id="rId4"/>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1.xml"/><Relationship Id="rId8" Type="http://schemas.openxmlformats.org/officeDocument/2006/relationships/slideLayout" Target="../slideLayouts/slideLayout10.xml"/><Relationship Id="rId7" Type="http://schemas.openxmlformats.org/officeDocument/2006/relationships/slideLayout" Target="../slideLayouts/slideLayout9.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 Id="rId3" Type="http://schemas.openxmlformats.org/officeDocument/2006/relationships/slideLayout" Target="../slideLayouts/slideLayout5.xml"/><Relationship Id="rId25" Type="http://schemas.openxmlformats.org/officeDocument/2006/relationships/theme" Target="../theme/theme2.xml"/><Relationship Id="rId24" Type="http://schemas.openxmlformats.org/officeDocument/2006/relationships/tags" Target="../tags/tag147.xml"/><Relationship Id="rId23" Type="http://schemas.openxmlformats.org/officeDocument/2006/relationships/tags" Target="../tags/tag146.xml"/><Relationship Id="rId22" Type="http://schemas.openxmlformats.org/officeDocument/2006/relationships/tags" Target="../tags/tag145.xml"/><Relationship Id="rId21" Type="http://schemas.openxmlformats.org/officeDocument/2006/relationships/tags" Target="../tags/tag144.xml"/><Relationship Id="rId20" Type="http://schemas.openxmlformats.org/officeDocument/2006/relationships/tags" Target="../tags/tag143.xml"/><Relationship Id="rId2" Type="http://schemas.openxmlformats.org/officeDocument/2006/relationships/slideLayout" Target="../slideLayouts/slideLayout4.xml"/><Relationship Id="rId19" Type="http://schemas.openxmlformats.org/officeDocument/2006/relationships/tags" Target="../tags/tag142.xml"/><Relationship Id="rId18" Type="http://schemas.openxmlformats.org/officeDocument/2006/relationships/slideLayout" Target="../slideLayouts/slideLayout20.xml"/><Relationship Id="rId17" Type="http://schemas.openxmlformats.org/officeDocument/2006/relationships/slideLayout" Target="../slideLayouts/slideLayout19.xml"/><Relationship Id="rId16" Type="http://schemas.openxmlformats.org/officeDocument/2006/relationships/slideLayout" Target="../slideLayouts/slideLayout18.xml"/><Relationship Id="rId15" Type="http://schemas.openxmlformats.org/officeDocument/2006/relationships/slideLayout" Target="../slideLayouts/slideLayout17.xml"/><Relationship Id="rId14" Type="http://schemas.openxmlformats.org/officeDocument/2006/relationships/slideLayout" Target="../slideLayouts/slideLayout16.xml"/><Relationship Id="rId13" Type="http://schemas.openxmlformats.org/officeDocument/2006/relationships/slideLayout" Target="../slideLayouts/slideLayout15.xml"/><Relationship Id="rId12" Type="http://schemas.openxmlformats.org/officeDocument/2006/relationships/slideLayout" Target="../slideLayouts/slideLayout14.xml"/><Relationship Id="rId11" Type="http://schemas.openxmlformats.org/officeDocument/2006/relationships/slideLayout" Target="../slideLayouts/slideLayout13.xml"/><Relationship Id="rId10" Type="http://schemas.openxmlformats.org/officeDocument/2006/relationships/slideLayout" Target="../slideLayouts/slideLayout12.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29.xml"/><Relationship Id="rId8" Type="http://schemas.openxmlformats.org/officeDocument/2006/relationships/slideLayout" Target="../slideLayouts/slideLayout28.xml"/><Relationship Id="rId7" Type="http://schemas.openxmlformats.org/officeDocument/2006/relationships/slideLayout" Target="../slideLayouts/slideLayout27.xml"/><Relationship Id="rId6" Type="http://schemas.openxmlformats.org/officeDocument/2006/relationships/slideLayout" Target="../slideLayouts/slideLayout26.xml"/><Relationship Id="rId5" Type="http://schemas.openxmlformats.org/officeDocument/2006/relationships/slideLayout" Target="../slideLayouts/slideLayout25.xml"/><Relationship Id="rId4" Type="http://schemas.openxmlformats.org/officeDocument/2006/relationships/slideLayout" Target="../slideLayouts/slideLayout24.xml"/><Relationship Id="rId3" Type="http://schemas.openxmlformats.org/officeDocument/2006/relationships/slideLayout" Target="../slideLayouts/slideLayout23.xml"/><Relationship Id="rId25" Type="http://schemas.openxmlformats.org/officeDocument/2006/relationships/theme" Target="../theme/theme3.xml"/><Relationship Id="rId24" Type="http://schemas.openxmlformats.org/officeDocument/2006/relationships/tags" Target="../tags/tag293.xml"/><Relationship Id="rId23" Type="http://schemas.openxmlformats.org/officeDocument/2006/relationships/tags" Target="../tags/tag292.xml"/><Relationship Id="rId22" Type="http://schemas.openxmlformats.org/officeDocument/2006/relationships/tags" Target="../tags/tag291.xml"/><Relationship Id="rId21" Type="http://schemas.openxmlformats.org/officeDocument/2006/relationships/tags" Target="../tags/tag290.xml"/><Relationship Id="rId20" Type="http://schemas.openxmlformats.org/officeDocument/2006/relationships/tags" Target="../tags/tag289.xml"/><Relationship Id="rId2" Type="http://schemas.openxmlformats.org/officeDocument/2006/relationships/slideLayout" Target="../slideLayouts/slideLayout22.xml"/><Relationship Id="rId19" Type="http://schemas.openxmlformats.org/officeDocument/2006/relationships/tags" Target="../tags/tag288.xml"/><Relationship Id="rId18" Type="http://schemas.openxmlformats.org/officeDocument/2006/relationships/slideLayout" Target="../slideLayouts/slideLayout38.xml"/><Relationship Id="rId17" Type="http://schemas.openxmlformats.org/officeDocument/2006/relationships/slideLayout" Target="../slideLayouts/slideLayout37.xml"/><Relationship Id="rId16" Type="http://schemas.openxmlformats.org/officeDocument/2006/relationships/slideLayout" Target="../slideLayouts/slideLayout36.xml"/><Relationship Id="rId15" Type="http://schemas.openxmlformats.org/officeDocument/2006/relationships/slideLayout" Target="../slideLayouts/slideLayout35.xml"/><Relationship Id="rId14" Type="http://schemas.openxmlformats.org/officeDocument/2006/relationships/slideLayout" Target="../slideLayouts/slideLayout34.xml"/><Relationship Id="rId13" Type="http://schemas.openxmlformats.org/officeDocument/2006/relationships/slideLayout" Target="../slideLayouts/slideLayout33.xml"/><Relationship Id="rId12" Type="http://schemas.openxmlformats.org/officeDocument/2006/relationships/slideLayout" Target="../slideLayouts/slideLayout32.xml"/><Relationship Id="rId11" Type="http://schemas.openxmlformats.org/officeDocument/2006/relationships/slideLayout" Target="../slideLayouts/slideLayout31.xml"/><Relationship Id="rId10" Type="http://schemas.openxmlformats.org/officeDocument/2006/relationships/slideLayout" Target="../slideLayouts/slideLayout30.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eaLnBrk="1" fontAlgn="auto" hangingPunct="1">
              <a:lnSpc>
                <a:spcPct val="120000"/>
              </a:lnSpc>
              <a:defRPr sz="1200" noProof="1">
                <a:solidFill>
                  <a:schemeClr val="tx1">
                    <a:lumMod val="50000"/>
                    <a:lumOff val="50000"/>
                  </a:schemeClr>
                </a:solidFill>
                <a:latin typeface="+mn-lt"/>
                <a:ea typeface="+mn-ea"/>
              </a:defRPr>
            </a:lvl1pPr>
          </a:lstStyle>
          <a:p>
            <a:pPr marL="0" marR="0" lvl="0" indent="0" algn="l" defTabSz="914400" rtl="0" eaLnBrk="1" fontAlgn="auto" latinLnBrk="0" hangingPunct="1">
              <a:lnSpc>
                <a:spcPct val="120000"/>
              </a:lnSpc>
              <a:spcBef>
                <a:spcPct val="0"/>
              </a:spcBef>
              <a:spcAft>
                <a:spcPct val="0"/>
              </a:spcAft>
              <a:buClrTx/>
              <a:buSzTx/>
              <a:buFontTx/>
              <a:buNone/>
              <a:defRPr/>
            </a:pPr>
            <a:fld id="{462ED942-D1C5-4B9C-8A37-C12BC39635D5}" type="datetimeFigureOut">
              <a:rPr kumimoji="0" lang="zh-CN" altLang="en-US" sz="1200" b="0" i="0" u="none" strike="noStrike" kern="1200" cap="none" spc="0" normalizeH="0" baseline="0" noProof="1">
                <a:ln>
                  <a:noFill/>
                </a:ln>
                <a:solidFill>
                  <a:schemeClr val="tx1">
                    <a:lumMod val="50000"/>
                    <a:lumOff val="50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lumMod val="50000"/>
                  <a:lumOff val="50000"/>
                </a:schemeClr>
              </a:solidFill>
              <a:effectLst/>
              <a:uLnTx/>
              <a:uFillTx/>
              <a:latin typeface="+mn-lt"/>
              <a:ea typeface="+mn-ea"/>
              <a:cs typeface="+mn-cs"/>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eaLnBrk="1" fontAlgn="auto" hangingPunct="1">
              <a:lnSpc>
                <a:spcPct val="120000"/>
              </a:lnSpc>
              <a:defRPr sz="1200" noProof="1">
                <a:solidFill>
                  <a:schemeClr val="tx1">
                    <a:lumMod val="50000"/>
                    <a:lumOff val="50000"/>
                  </a:schemeClr>
                </a:solidFill>
              </a:defRPr>
            </a:lvl1pPr>
          </a:lstStyle>
          <a:p>
            <a:pPr marL="0" marR="0" lvl="0" indent="0" algn="ctr" defTabSz="914400" rtl="0" eaLnBrk="1" fontAlgn="auto" latinLnBrk="0" hangingPunct="1">
              <a:lnSpc>
                <a:spcPct val="12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lumMod val="50000"/>
                  <a:lumOff val="50000"/>
                </a:schemeClr>
              </a:solidFill>
              <a:effectLst/>
              <a:uLnTx/>
              <a:uFillTx/>
              <a:latin typeface="Arial" panose="020B0604020202020204" pitchFamily="34" charset="0"/>
              <a:ea typeface="黑体" panose="02010609060101010101" pitchFamily="49" charset="-122"/>
              <a:cs typeface="+mn-cs"/>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a:defRPr sz="1200">
                <a:solidFill>
                  <a:srgbClr val="808080"/>
                </a:solidFill>
              </a:defRPr>
            </a:lvl1pPr>
          </a:lstStyle>
          <a:p>
            <a:pPr lvl="0" eaLnBrk="1" fontAlgn="base" hangingPunct="1">
              <a:lnSpc>
                <a:spcPct val="120000"/>
              </a:lnSpc>
              <a:buNone/>
            </a:pPr>
            <a:fld id="{9A0DB2DC-4C9A-4742-B13C-FB6460FD3503}" type="slidenum">
              <a:rPr lang="zh-CN" altLang="en-US" strike="noStrike" noProof="1" dirty="0">
                <a:latin typeface="Arial" panose="020B0604020202020204" pitchFamily="34" charset="0"/>
                <a:ea typeface="黑体" panose="02010609060101010101" pitchFamily="49" charset="-122"/>
                <a:cs typeface="+mn-cs"/>
              </a:rPr>
            </a:fld>
            <a:endParaRPr lang="zh-CN" altLang="en-US" strike="noStrike" noProof="1">
              <a:latin typeface="Arial" panose="020B0604020202020204" pitchFamily="34" charset="0"/>
            </a:endParaRPr>
          </a:p>
        </p:txBody>
      </p:sp>
      <p:sp>
        <p:nvSpPr>
          <p:cNvPr id="7" name="KSO_TEMPLATE" hidden="1"/>
          <p:cNvSpPr/>
          <p:nvPr>
            <p:custDataLst>
              <p:tags r:id="rId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sldNum="0" hdr="0" ftr="0" dt="0"/>
  <p:txStyles>
    <p:titleStyle>
      <a:lvl1pPr algn="l" rtl="0" eaLnBrk="0" fontAlgn="base" hangingPunct="0">
        <a:lnSpc>
          <a:spcPct val="120000"/>
        </a:lnSpc>
        <a:spcBef>
          <a:spcPct val="0"/>
        </a:spcBef>
        <a:spcAft>
          <a:spcPct val="0"/>
        </a:spcAft>
        <a:defRPr sz="3600" kern="1200">
          <a:solidFill>
            <a:schemeClr val="tx1"/>
          </a:solidFill>
          <a:latin typeface="+mj-lt"/>
          <a:ea typeface="+mj-ea"/>
          <a:cs typeface="+mj-cs"/>
        </a:defRPr>
      </a:lvl1pPr>
      <a:lvl2pPr algn="l" rtl="0" eaLnBrk="0" fontAlgn="base" hangingPunct="0">
        <a:lnSpc>
          <a:spcPct val="120000"/>
        </a:lnSpc>
        <a:spcBef>
          <a:spcPct val="0"/>
        </a:spcBef>
        <a:spcAft>
          <a:spcPct val="0"/>
        </a:spcAft>
        <a:defRPr sz="3600">
          <a:solidFill>
            <a:schemeClr val="tx1"/>
          </a:solidFill>
          <a:latin typeface="Arial" panose="020B0604020202020204" pitchFamily="34" charset="0"/>
          <a:ea typeface="黑体" panose="02010609060101010101" pitchFamily="49" charset="-122"/>
        </a:defRPr>
      </a:lvl2pPr>
      <a:lvl3pPr algn="l" rtl="0" eaLnBrk="0" fontAlgn="base" hangingPunct="0">
        <a:lnSpc>
          <a:spcPct val="120000"/>
        </a:lnSpc>
        <a:spcBef>
          <a:spcPct val="0"/>
        </a:spcBef>
        <a:spcAft>
          <a:spcPct val="0"/>
        </a:spcAft>
        <a:defRPr sz="3600">
          <a:solidFill>
            <a:schemeClr val="tx1"/>
          </a:solidFill>
          <a:latin typeface="Arial" panose="020B0604020202020204" pitchFamily="34" charset="0"/>
          <a:ea typeface="黑体" panose="02010609060101010101" pitchFamily="49" charset="-122"/>
        </a:defRPr>
      </a:lvl3pPr>
      <a:lvl4pPr algn="l" rtl="0" eaLnBrk="0" fontAlgn="base" hangingPunct="0">
        <a:lnSpc>
          <a:spcPct val="120000"/>
        </a:lnSpc>
        <a:spcBef>
          <a:spcPct val="0"/>
        </a:spcBef>
        <a:spcAft>
          <a:spcPct val="0"/>
        </a:spcAft>
        <a:defRPr sz="3600">
          <a:solidFill>
            <a:schemeClr val="tx1"/>
          </a:solidFill>
          <a:latin typeface="Arial" panose="020B0604020202020204" pitchFamily="34" charset="0"/>
          <a:ea typeface="黑体" panose="02010609060101010101" pitchFamily="49" charset="-122"/>
        </a:defRPr>
      </a:lvl4pPr>
      <a:lvl5pPr algn="l" rtl="0" eaLnBrk="0" fontAlgn="base" hangingPunct="0">
        <a:lnSpc>
          <a:spcPct val="120000"/>
        </a:lnSpc>
        <a:spcBef>
          <a:spcPct val="0"/>
        </a:spcBef>
        <a:spcAft>
          <a:spcPct val="0"/>
        </a:spcAft>
        <a:defRPr sz="3600">
          <a:solidFill>
            <a:schemeClr val="tx1"/>
          </a:solidFill>
          <a:latin typeface="Arial" panose="020B0604020202020204" pitchFamily="34" charset="0"/>
          <a:ea typeface="黑体" panose="02010609060101010101" pitchFamily="49" charset="-122"/>
        </a:defRPr>
      </a:lvl5pPr>
      <a:lvl6pPr marL="457200" algn="l" rtl="0" fontAlgn="base">
        <a:lnSpc>
          <a:spcPct val="120000"/>
        </a:lnSpc>
        <a:spcBef>
          <a:spcPct val="0"/>
        </a:spcBef>
        <a:spcAft>
          <a:spcPct val="0"/>
        </a:spcAft>
        <a:defRPr sz="3600">
          <a:solidFill>
            <a:schemeClr val="tx1"/>
          </a:solidFill>
          <a:latin typeface="Arial" panose="020B0604020202020204" pitchFamily="34" charset="0"/>
          <a:ea typeface="黑体" panose="02010609060101010101" pitchFamily="49" charset="-122"/>
        </a:defRPr>
      </a:lvl6pPr>
      <a:lvl7pPr marL="914400" algn="l" rtl="0" fontAlgn="base">
        <a:lnSpc>
          <a:spcPct val="120000"/>
        </a:lnSpc>
        <a:spcBef>
          <a:spcPct val="0"/>
        </a:spcBef>
        <a:spcAft>
          <a:spcPct val="0"/>
        </a:spcAft>
        <a:defRPr sz="3600">
          <a:solidFill>
            <a:schemeClr val="tx1"/>
          </a:solidFill>
          <a:latin typeface="Arial" panose="020B0604020202020204" pitchFamily="34" charset="0"/>
          <a:ea typeface="黑体" panose="02010609060101010101" pitchFamily="49" charset="-122"/>
        </a:defRPr>
      </a:lvl7pPr>
      <a:lvl8pPr marL="1371600" algn="l" rtl="0" fontAlgn="base">
        <a:lnSpc>
          <a:spcPct val="120000"/>
        </a:lnSpc>
        <a:spcBef>
          <a:spcPct val="0"/>
        </a:spcBef>
        <a:spcAft>
          <a:spcPct val="0"/>
        </a:spcAft>
        <a:defRPr sz="3600">
          <a:solidFill>
            <a:schemeClr val="tx1"/>
          </a:solidFill>
          <a:latin typeface="Arial" panose="020B0604020202020204" pitchFamily="34" charset="0"/>
          <a:ea typeface="黑体" panose="02010609060101010101" pitchFamily="49" charset="-122"/>
        </a:defRPr>
      </a:lvl8pPr>
      <a:lvl9pPr marL="1828800" algn="l" rtl="0" fontAlgn="base">
        <a:lnSpc>
          <a:spcPct val="120000"/>
        </a:lnSpc>
        <a:spcBef>
          <a:spcPct val="0"/>
        </a:spcBef>
        <a:spcAft>
          <a:spcPct val="0"/>
        </a:spcAft>
        <a:defRPr sz="3600">
          <a:solidFill>
            <a:schemeClr val="tx1"/>
          </a:solidFill>
          <a:latin typeface="Arial" panose="020B0604020202020204" pitchFamily="34" charset="0"/>
          <a:ea typeface="黑体" panose="02010609060101010101" pitchFamily="49" charset="-122"/>
        </a:defRPr>
      </a:lvl9pPr>
    </p:titleStyle>
    <p:bodyStyle>
      <a:lvl1pPr marL="228600" indent="-228600" algn="l" rtl="0" eaLnBrk="0" fontAlgn="base" hangingPunct="0">
        <a:lnSpc>
          <a:spcPct val="12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2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lnSpc>
          <a:spcPct val="12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3pPr>
      <a:lvl4pPr marL="1600200" indent="-228600" algn="l" rtl="0" eaLnBrk="0" fontAlgn="base" hangingPunct="0">
        <a:lnSpc>
          <a:spcPct val="12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2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52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4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6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835" algn="l" defTabSz="914400" rtl="0" eaLnBrk="1" latinLnBrk="0" hangingPunct="1">
        <a:defRPr sz="1800" kern="1200">
          <a:solidFill>
            <a:schemeClr val="tx1"/>
          </a:solidFill>
          <a:latin typeface="+mn-lt"/>
          <a:ea typeface="+mn-ea"/>
          <a:cs typeface="+mn-cs"/>
        </a:defRPr>
      </a:lvl7pPr>
      <a:lvl8pPr marL="3201035" algn="l" defTabSz="914400" rtl="0" eaLnBrk="1" latinLnBrk="0" hangingPunct="1">
        <a:defRPr sz="1800" kern="1200">
          <a:solidFill>
            <a:schemeClr val="tx1"/>
          </a:solidFill>
          <a:latin typeface="+mn-lt"/>
          <a:ea typeface="+mn-ea"/>
          <a:cs typeface="+mn-cs"/>
        </a:defRPr>
      </a:lvl8pPr>
      <a:lvl9pPr marL="3658235"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endParaRP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 id="2147483668" r:id="rId17"/>
    <p:sldLayoutId id="2147483669"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95.xml"/><Relationship Id="rId2" Type="http://schemas.openxmlformats.org/officeDocument/2006/relationships/image" Target="../media/image7.png"/><Relationship Id="rId1" Type="http://schemas.openxmlformats.org/officeDocument/2006/relationships/tags" Target="../tags/tag294.xml"/></Relationships>
</file>

<file path=ppt/slides/_rels/slide10.xml.rels><?xml version="1.0" encoding="UTF-8" standalone="yes"?>
<Relationships xmlns="http://schemas.openxmlformats.org/package/2006/relationships"><Relationship Id="rId7" Type="http://schemas.openxmlformats.org/officeDocument/2006/relationships/slideLayout" Target="../slideLayouts/slideLayout27.xml"/><Relationship Id="rId6" Type="http://schemas.openxmlformats.org/officeDocument/2006/relationships/tags" Target="../tags/tag338.xml"/><Relationship Id="rId5" Type="http://schemas.openxmlformats.org/officeDocument/2006/relationships/tags" Target="../tags/tag337.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36.xml"/><Relationship Id="rId1" Type="http://schemas.openxmlformats.org/officeDocument/2006/relationships/image" Target="../media/image8.jpeg"/></Relationships>
</file>

<file path=ppt/slides/_rels/slide11.xml.rels><?xml version="1.0" encoding="UTF-8" standalone="yes"?>
<Relationships xmlns="http://schemas.openxmlformats.org/package/2006/relationships"><Relationship Id="rId7" Type="http://schemas.openxmlformats.org/officeDocument/2006/relationships/slideLayout" Target="../slideLayouts/slideLayout27.xml"/><Relationship Id="rId6" Type="http://schemas.openxmlformats.org/officeDocument/2006/relationships/tags" Target="../tags/tag341.xml"/><Relationship Id="rId5" Type="http://schemas.openxmlformats.org/officeDocument/2006/relationships/tags" Target="../tags/tag340.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39.xml"/><Relationship Id="rId1" Type="http://schemas.openxmlformats.org/officeDocument/2006/relationships/image" Target="../media/image8.jpeg"/></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6.xml"/><Relationship Id="rId7" Type="http://schemas.openxmlformats.org/officeDocument/2006/relationships/slideLayout" Target="../slideLayouts/slideLayout27.xml"/><Relationship Id="rId6" Type="http://schemas.openxmlformats.org/officeDocument/2006/relationships/tags" Target="../tags/tag344.xml"/><Relationship Id="rId5" Type="http://schemas.openxmlformats.org/officeDocument/2006/relationships/tags" Target="../tags/tag343.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42.xml"/><Relationship Id="rId1" Type="http://schemas.openxmlformats.org/officeDocument/2006/relationships/image" Target="../media/image8.jpeg"/></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23.xml"/><Relationship Id="rId5" Type="http://schemas.openxmlformats.org/officeDocument/2006/relationships/tags" Target="../tags/tag349.xml"/><Relationship Id="rId4" Type="http://schemas.openxmlformats.org/officeDocument/2006/relationships/tags" Target="../tags/tag348.xml"/><Relationship Id="rId3" Type="http://schemas.openxmlformats.org/officeDocument/2006/relationships/tags" Target="../tags/tag347.xml"/><Relationship Id="rId2" Type="http://schemas.openxmlformats.org/officeDocument/2006/relationships/tags" Target="../tags/tag346.xml"/><Relationship Id="rId1" Type="http://schemas.openxmlformats.org/officeDocument/2006/relationships/tags" Target="../tags/tag345.xml"/></Relationships>
</file>

<file path=ppt/slides/_rels/slide14.xml.rels><?xml version="1.0" encoding="UTF-8" standalone="yes"?>
<Relationships xmlns="http://schemas.openxmlformats.org/package/2006/relationships"><Relationship Id="rId9" Type="http://schemas.openxmlformats.org/officeDocument/2006/relationships/notesSlide" Target="../notesSlides/notesSlide8.xml"/><Relationship Id="rId8" Type="http://schemas.openxmlformats.org/officeDocument/2006/relationships/slideLayout" Target="../slideLayouts/slideLayout27.xml"/><Relationship Id="rId7" Type="http://schemas.openxmlformats.org/officeDocument/2006/relationships/tags" Target="../tags/tag353.xml"/><Relationship Id="rId6" Type="http://schemas.openxmlformats.org/officeDocument/2006/relationships/tags" Target="../tags/tag352.xml"/><Relationship Id="rId5" Type="http://schemas.openxmlformats.org/officeDocument/2006/relationships/tags" Target="../tags/tag351.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50.xml"/><Relationship Id="rId1" Type="http://schemas.openxmlformats.org/officeDocument/2006/relationships/image" Target="../media/image8.jpeg"/></Relationships>
</file>

<file path=ppt/slides/_rels/slide15.xml.rels><?xml version="1.0" encoding="UTF-8" standalone="yes"?>
<Relationships xmlns="http://schemas.openxmlformats.org/package/2006/relationships"><Relationship Id="rId9" Type="http://schemas.openxmlformats.org/officeDocument/2006/relationships/notesSlide" Target="../notesSlides/notesSlide9.xml"/><Relationship Id="rId8" Type="http://schemas.openxmlformats.org/officeDocument/2006/relationships/slideLayout" Target="../slideLayouts/slideLayout27.xml"/><Relationship Id="rId7" Type="http://schemas.openxmlformats.org/officeDocument/2006/relationships/tags" Target="../tags/tag357.xml"/><Relationship Id="rId6" Type="http://schemas.openxmlformats.org/officeDocument/2006/relationships/tags" Target="../tags/tag356.xml"/><Relationship Id="rId5" Type="http://schemas.openxmlformats.org/officeDocument/2006/relationships/tags" Target="../tags/tag355.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54.xml"/><Relationship Id="rId1" Type="http://schemas.openxmlformats.org/officeDocument/2006/relationships/image" Target="../media/image8.jpeg"/></Relationships>
</file>

<file path=ppt/slides/_rels/slide16.xml.rels><?xml version="1.0" encoding="UTF-8" standalone="yes"?>
<Relationships xmlns="http://schemas.openxmlformats.org/package/2006/relationships"><Relationship Id="rId9" Type="http://schemas.openxmlformats.org/officeDocument/2006/relationships/notesSlide" Target="../notesSlides/notesSlide10.xml"/><Relationship Id="rId8" Type="http://schemas.openxmlformats.org/officeDocument/2006/relationships/slideLayout" Target="../slideLayouts/slideLayout27.xml"/><Relationship Id="rId7" Type="http://schemas.openxmlformats.org/officeDocument/2006/relationships/tags" Target="../tags/tag361.xml"/><Relationship Id="rId6" Type="http://schemas.openxmlformats.org/officeDocument/2006/relationships/tags" Target="../tags/tag360.xml"/><Relationship Id="rId5" Type="http://schemas.openxmlformats.org/officeDocument/2006/relationships/tags" Target="../tags/tag359.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58.xml"/><Relationship Id="rId1" Type="http://schemas.openxmlformats.org/officeDocument/2006/relationships/image" Target="../media/image8.jpeg"/></Relationships>
</file>

<file path=ppt/slides/_rels/slide17.xml.rels><?xml version="1.0" encoding="UTF-8" standalone="yes"?>
<Relationships xmlns="http://schemas.openxmlformats.org/package/2006/relationships"><Relationship Id="rId9" Type="http://schemas.openxmlformats.org/officeDocument/2006/relationships/notesSlide" Target="../notesSlides/notesSlide11.xml"/><Relationship Id="rId8" Type="http://schemas.openxmlformats.org/officeDocument/2006/relationships/slideLayout" Target="../slideLayouts/slideLayout27.xml"/><Relationship Id="rId7" Type="http://schemas.openxmlformats.org/officeDocument/2006/relationships/tags" Target="../tags/tag365.xml"/><Relationship Id="rId6" Type="http://schemas.openxmlformats.org/officeDocument/2006/relationships/tags" Target="../tags/tag364.xml"/><Relationship Id="rId5" Type="http://schemas.openxmlformats.org/officeDocument/2006/relationships/tags" Target="../tags/tag363.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62.xml"/><Relationship Id="rId1" Type="http://schemas.openxmlformats.org/officeDocument/2006/relationships/image" Target="../media/image8.jpeg"/></Relationships>
</file>

<file path=ppt/slides/_rels/slide18.xml.rels><?xml version="1.0" encoding="UTF-8" standalone="yes"?>
<Relationships xmlns="http://schemas.openxmlformats.org/package/2006/relationships"><Relationship Id="rId9" Type="http://schemas.openxmlformats.org/officeDocument/2006/relationships/notesSlide" Target="../notesSlides/notesSlide12.xml"/><Relationship Id="rId8" Type="http://schemas.openxmlformats.org/officeDocument/2006/relationships/slideLayout" Target="../slideLayouts/slideLayout27.xml"/><Relationship Id="rId7" Type="http://schemas.openxmlformats.org/officeDocument/2006/relationships/tags" Target="../tags/tag369.xml"/><Relationship Id="rId6" Type="http://schemas.openxmlformats.org/officeDocument/2006/relationships/tags" Target="../tags/tag368.xml"/><Relationship Id="rId5" Type="http://schemas.openxmlformats.org/officeDocument/2006/relationships/tags" Target="../tags/tag367.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66.xml"/><Relationship Id="rId1" Type="http://schemas.openxmlformats.org/officeDocument/2006/relationships/image" Target="../media/image8.jpeg"/></Relationships>
</file>

<file path=ppt/slides/_rels/slide19.xml.rels><?xml version="1.0" encoding="UTF-8" standalone="yes"?>
<Relationships xmlns="http://schemas.openxmlformats.org/package/2006/relationships"><Relationship Id="rId9" Type="http://schemas.openxmlformats.org/officeDocument/2006/relationships/notesSlide" Target="../notesSlides/notesSlide13.xml"/><Relationship Id="rId8" Type="http://schemas.openxmlformats.org/officeDocument/2006/relationships/slideLayout" Target="../slideLayouts/slideLayout27.xml"/><Relationship Id="rId7" Type="http://schemas.openxmlformats.org/officeDocument/2006/relationships/tags" Target="../tags/tag373.xml"/><Relationship Id="rId6" Type="http://schemas.openxmlformats.org/officeDocument/2006/relationships/tags" Target="../tags/tag372.xml"/><Relationship Id="rId5" Type="http://schemas.openxmlformats.org/officeDocument/2006/relationships/tags" Target="../tags/tag371.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70.xml"/><Relationship Id="rId1" Type="http://schemas.openxmlformats.org/officeDocument/2006/relationships/image" Target="../media/image8.jpeg"/></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3.xml"/><Relationship Id="rId6" Type="http://schemas.openxmlformats.org/officeDocument/2006/relationships/tags" Target="../tags/tag301.xml"/><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tags" Target="../tags/tag298.xml"/><Relationship Id="rId2" Type="http://schemas.openxmlformats.org/officeDocument/2006/relationships/tags" Target="../tags/tag297.xml"/><Relationship Id="rId1" Type="http://schemas.openxmlformats.org/officeDocument/2006/relationships/tags" Target="../tags/tag296.xml"/></Relationships>
</file>

<file path=ppt/slides/_rels/slide20.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23.xml"/><Relationship Id="rId5" Type="http://schemas.openxmlformats.org/officeDocument/2006/relationships/tags" Target="../tags/tag378.xml"/><Relationship Id="rId4" Type="http://schemas.openxmlformats.org/officeDocument/2006/relationships/tags" Target="../tags/tag377.xml"/><Relationship Id="rId3" Type="http://schemas.openxmlformats.org/officeDocument/2006/relationships/tags" Target="../tags/tag376.xml"/><Relationship Id="rId2" Type="http://schemas.openxmlformats.org/officeDocument/2006/relationships/tags" Target="../tags/tag375.xml"/><Relationship Id="rId1" Type="http://schemas.openxmlformats.org/officeDocument/2006/relationships/tags" Target="../tags/tag374.xml"/></Relationships>
</file>

<file path=ppt/slides/_rels/slide21.xml.rels><?xml version="1.0" encoding="UTF-8" standalone="yes"?>
<Relationships xmlns="http://schemas.openxmlformats.org/package/2006/relationships"><Relationship Id="rId8" Type="http://schemas.openxmlformats.org/officeDocument/2006/relationships/notesSlide" Target="../notesSlides/notesSlide15.xml"/><Relationship Id="rId7" Type="http://schemas.openxmlformats.org/officeDocument/2006/relationships/slideLayout" Target="../slideLayouts/slideLayout27.xml"/><Relationship Id="rId6" Type="http://schemas.openxmlformats.org/officeDocument/2006/relationships/tags" Target="../tags/tag381.xml"/><Relationship Id="rId5" Type="http://schemas.openxmlformats.org/officeDocument/2006/relationships/tags" Target="../tags/tag380.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79.xml"/><Relationship Id="rId1" Type="http://schemas.openxmlformats.org/officeDocument/2006/relationships/image" Target="../media/image8.jpe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3.xml"/><Relationship Id="rId2" Type="http://schemas.openxmlformats.org/officeDocument/2006/relationships/tags" Target="../tags/tag383.xml"/><Relationship Id="rId1" Type="http://schemas.openxmlformats.org/officeDocument/2006/relationships/tags" Target="../tags/tag382.xml"/></Relationships>
</file>

<file path=ppt/slides/_rels/slide3.xml.rels><?xml version="1.0" encoding="UTF-8" standalone="yes"?>
<Relationships xmlns="http://schemas.openxmlformats.org/package/2006/relationships"><Relationship Id="rId9" Type="http://schemas.openxmlformats.org/officeDocument/2006/relationships/tags" Target="../tags/tag309.xml"/><Relationship Id="rId8" Type="http://schemas.openxmlformats.org/officeDocument/2006/relationships/tags" Target="../tags/tag308.xml"/><Relationship Id="rId7" Type="http://schemas.openxmlformats.org/officeDocument/2006/relationships/tags" Target="../tags/tag307.xml"/><Relationship Id="rId6" Type="http://schemas.openxmlformats.org/officeDocument/2006/relationships/tags" Target="../tags/tag306.xml"/><Relationship Id="rId5" Type="http://schemas.openxmlformats.org/officeDocument/2006/relationships/tags" Target="../tags/tag305.xml"/><Relationship Id="rId4" Type="http://schemas.openxmlformats.org/officeDocument/2006/relationships/tags" Target="../tags/tag304.xml"/><Relationship Id="rId3" Type="http://schemas.openxmlformats.org/officeDocument/2006/relationships/tags" Target="../tags/tag303.xml"/><Relationship Id="rId2" Type="http://schemas.openxmlformats.org/officeDocument/2006/relationships/tags" Target="../tags/tag302.xml"/><Relationship Id="rId14" Type="http://schemas.openxmlformats.org/officeDocument/2006/relationships/notesSlide" Target="../notesSlides/notesSlide2.xml"/><Relationship Id="rId13" Type="http://schemas.openxmlformats.org/officeDocument/2006/relationships/slideLayout" Target="../slideLayouts/slideLayout8.xml"/><Relationship Id="rId12" Type="http://schemas.openxmlformats.org/officeDocument/2006/relationships/tags" Target="../tags/tag312.xml"/><Relationship Id="rId11" Type="http://schemas.openxmlformats.org/officeDocument/2006/relationships/tags" Target="../tags/tag311.xml"/><Relationship Id="rId10" Type="http://schemas.openxmlformats.org/officeDocument/2006/relationships/tags" Target="../tags/tag310.xml"/><Relationship Id="rId1" Type="http://schemas.openxmlformats.org/officeDocument/2006/relationships/image" Target="../media/image8.jpeg"/></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23.xml"/><Relationship Id="rId5" Type="http://schemas.openxmlformats.org/officeDocument/2006/relationships/tags" Target="../tags/tag317.xml"/><Relationship Id="rId4" Type="http://schemas.openxmlformats.org/officeDocument/2006/relationships/tags" Target="../tags/tag316.xml"/><Relationship Id="rId3" Type="http://schemas.openxmlformats.org/officeDocument/2006/relationships/tags" Target="../tags/tag315.xml"/><Relationship Id="rId2" Type="http://schemas.openxmlformats.org/officeDocument/2006/relationships/tags" Target="../tags/tag314.xml"/><Relationship Id="rId1" Type="http://schemas.openxmlformats.org/officeDocument/2006/relationships/tags" Target="../tags/tag313.xml"/></Relationships>
</file>

<file path=ppt/slides/_rels/slide5.xml.rels><?xml version="1.0" encoding="UTF-8" standalone="yes"?>
<Relationships xmlns="http://schemas.openxmlformats.org/package/2006/relationships"><Relationship Id="rId9" Type="http://schemas.openxmlformats.org/officeDocument/2006/relationships/tags" Target="../tags/tag321.xml"/><Relationship Id="rId8" Type="http://schemas.openxmlformats.org/officeDocument/2006/relationships/tags" Target="../tags/tag320.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319.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18.xml"/><Relationship Id="rId11" Type="http://schemas.openxmlformats.org/officeDocument/2006/relationships/notesSlide" Target="../notesSlides/notesSlide4.xml"/><Relationship Id="rId10" Type="http://schemas.openxmlformats.org/officeDocument/2006/relationships/slideLayout" Target="../slideLayouts/slideLayout23.xml"/><Relationship Id="rId1" Type="http://schemas.openxmlformats.org/officeDocument/2006/relationships/image" Target="../media/image8.jpeg"/></Relationships>
</file>

<file path=ppt/slides/_rels/slide6.xml.rels><?xml version="1.0" encoding="UTF-8" standalone="yes"?>
<Relationships xmlns="http://schemas.openxmlformats.org/package/2006/relationships"><Relationship Id="rId9" Type="http://schemas.openxmlformats.org/officeDocument/2006/relationships/tags" Target="../tags/tag325.xml"/><Relationship Id="rId8" Type="http://schemas.openxmlformats.org/officeDocument/2006/relationships/tags" Target="../tags/tag324.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323.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22.xml"/><Relationship Id="rId11" Type="http://schemas.openxmlformats.org/officeDocument/2006/relationships/notesSlide" Target="../notesSlides/notesSlide5.xml"/><Relationship Id="rId10" Type="http://schemas.openxmlformats.org/officeDocument/2006/relationships/slideLayout" Target="../slideLayouts/slideLayout23.xml"/><Relationship Id="rId1" Type="http://schemas.openxmlformats.org/officeDocument/2006/relationships/image" Target="../media/image8.jpeg"/></Relationships>
</file>

<file path=ppt/slides/_rels/slide7.xml.rels><?xml version="1.0" encoding="UTF-8" standalone="yes"?>
<Relationships xmlns="http://schemas.openxmlformats.org/package/2006/relationships"><Relationship Id="rId7" Type="http://schemas.openxmlformats.org/officeDocument/2006/relationships/slideLayout" Target="../slideLayouts/slideLayout27.xml"/><Relationship Id="rId6" Type="http://schemas.openxmlformats.org/officeDocument/2006/relationships/tags" Target="../tags/tag328.xml"/><Relationship Id="rId5" Type="http://schemas.openxmlformats.org/officeDocument/2006/relationships/tags" Target="../tags/tag327.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26.xml"/><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9" Type="http://schemas.openxmlformats.org/officeDocument/2006/relationships/tags" Target="../tags/tag332.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331.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330.xml"/><Relationship Id="rId2" Type="http://schemas.openxmlformats.org/officeDocument/2006/relationships/tags" Target="../tags/tag329.xml"/><Relationship Id="rId10" Type="http://schemas.openxmlformats.org/officeDocument/2006/relationships/slideLayout" Target="../slideLayouts/slideLayout27.xml"/><Relationship Id="rId1" Type="http://schemas.openxmlformats.org/officeDocument/2006/relationships/image" Target="../media/image8.jpeg"/></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27.xml"/><Relationship Id="rId6" Type="http://schemas.openxmlformats.org/officeDocument/2006/relationships/tags" Target="../tags/tag335.xml"/><Relationship Id="rId5" Type="http://schemas.openxmlformats.org/officeDocument/2006/relationships/tags" Target="../tags/tag334.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333.xml"/><Relationship Id="rId1"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073742943"/>
          <p:cNvPicPr>
            <a:picLocks noChangeAspect="1"/>
          </p:cNvPicPr>
          <p:nvPr>
            <p:custDataLst>
              <p:tags r:id="rId1"/>
            </p:custDataLst>
          </p:nvPr>
        </p:nvPicPr>
        <p:blipFill>
          <a:blip r:embed="rId2"/>
          <a:srcRect t="1022"/>
          <a:stretch>
            <a:fillRect/>
          </a:stretch>
        </p:blipFill>
        <p:spPr>
          <a:xfrm>
            <a:off x="-7273925" y="-323850"/>
            <a:ext cx="22571075" cy="7181850"/>
          </a:xfrm>
          <a:prstGeom prst="rect">
            <a:avLst/>
          </a:prstGeom>
          <a:noFill/>
          <a:ln w="9525">
            <a:noFill/>
          </a:ln>
        </p:spPr>
      </p:pic>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783590" y="600710"/>
            <a:ext cx="10571480" cy="5332730"/>
          </a:xfrm>
          <a:prstGeom prst="rect">
            <a:avLst/>
          </a:prstGeom>
          <a:noFill/>
        </p:spPr>
        <p:txBody>
          <a:bodyPr wrap="square" lIns="90000" tIns="46800" rIns="90000" bIns="46800" rtlCol="0" anchor="ctr" anchorCtr="0"/>
          <a:lstStyle/>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ea typeface="微软雅黑" panose="020B0503020204020204" charset="-122"/>
                <a:sym typeface="+mn-ea"/>
              </a:rPr>
              <a:t>抽检工作开展：</a:t>
            </a:r>
            <a:endParaRPr lang="zh-CN" altLang="en-US" sz="2400" b="1"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dirty="0">
                <a:solidFill>
                  <a:srgbClr val="C00000"/>
                </a:solidFill>
                <a:ea typeface="微软雅黑" panose="020B0503020204020204" charset="-122"/>
                <a:sym typeface="+mn-ea"/>
              </a:rPr>
              <a:t>本科毕业论文抽检工作实施分级管理。</a:t>
            </a:r>
            <a:r>
              <a:rPr lang="zh-CN" altLang="en-US" sz="2400" dirty="0">
                <a:solidFill>
                  <a:schemeClr val="tx1"/>
                </a:solidFill>
                <a:ea typeface="微软雅黑" panose="020B0503020204020204" charset="-122"/>
                <a:sym typeface="+mn-ea"/>
              </a:rPr>
              <a:t>教育部负责统筹组织和监督，省级教育行政部门负责具体实施，各有关高校配合落实。</a:t>
            </a:r>
            <a:endParaRPr lang="zh-CN" altLang="en-US" sz="2400" dirty="0">
              <a:solidFill>
                <a:schemeClr val="tx1"/>
              </a:solidFill>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dirty="0">
                <a:solidFill>
                  <a:srgbClr val="C00000"/>
                </a:solidFill>
                <a:ea typeface="微软雅黑" panose="020B0503020204020204" charset="-122"/>
                <a:sym typeface="+mn-ea"/>
              </a:rPr>
              <a:t>教育部建立全国本科毕业论文抽检信息平台</a:t>
            </a:r>
            <a:r>
              <a:rPr lang="zh-CN" altLang="en-US" sz="2400" dirty="0">
                <a:solidFill>
                  <a:schemeClr val="tx1"/>
                </a:solidFill>
                <a:ea typeface="微软雅黑" panose="020B0503020204020204" charset="-122"/>
                <a:sym typeface="+mn-ea"/>
              </a:rPr>
              <a:t>，面向省级教育行政部门提供学术不端行为检测、毕业论文提取和专家评审等定制功能，对各省级教育行政部门开展本科毕业论文抽检工作实行全过程监督。</a:t>
            </a:r>
            <a:endParaRPr lang="zh-CN" altLang="en-US" sz="2400" dirty="0">
              <a:solidFill>
                <a:schemeClr val="tx1"/>
              </a:solidFill>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dirty="0">
                <a:solidFill>
                  <a:srgbClr val="C00000"/>
                </a:solidFill>
                <a:ea typeface="微软雅黑" panose="020B0503020204020204" charset="-122"/>
                <a:sym typeface="+mn-ea"/>
              </a:rPr>
              <a:t>省级教育行政部门</a:t>
            </a:r>
            <a:r>
              <a:rPr lang="zh-CN" altLang="en-US" sz="2400" dirty="0">
                <a:solidFill>
                  <a:srgbClr val="0070C0"/>
                </a:solidFill>
                <a:ea typeface="微软雅黑" panose="020B0503020204020204" charset="-122"/>
                <a:sym typeface="+mn-ea"/>
              </a:rPr>
              <a:t>基于</a:t>
            </a:r>
            <a:r>
              <a:rPr lang="zh-CN" altLang="en-US" sz="2400" dirty="0">
                <a:solidFill>
                  <a:srgbClr val="C00000"/>
                </a:solidFill>
                <a:ea typeface="微软雅黑" panose="020B0503020204020204" charset="-122"/>
                <a:sym typeface="+mn-ea"/>
              </a:rPr>
              <a:t>抽检</a:t>
            </a:r>
            <a:r>
              <a:rPr lang="zh-CN" altLang="en-US" sz="2400" dirty="0">
                <a:solidFill>
                  <a:srgbClr val="0070C0"/>
                </a:solidFill>
                <a:ea typeface="微软雅黑" panose="020B0503020204020204" charset="-122"/>
                <a:sym typeface="+mn-ea"/>
              </a:rPr>
              <a:t>信息平台</a:t>
            </a:r>
            <a:r>
              <a:rPr lang="zh-CN" altLang="en-US" sz="2400" dirty="0">
                <a:solidFill>
                  <a:srgbClr val="C00000"/>
                </a:solidFill>
                <a:ea typeface="微软雅黑" panose="020B0503020204020204" charset="-122"/>
                <a:sym typeface="+mn-ea"/>
              </a:rPr>
              <a:t>和本地区学士学位</a:t>
            </a:r>
            <a:r>
              <a:rPr lang="zh-CN" altLang="en-US" sz="2400" dirty="0">
                <a:solidFill>
                  <a:srgbClr val="0070C0"/>
                </a:solidFill>
                <a:ea typeface="微软雅黑" panose="020B0503020204020204" charset="-122"/>
                <a:sym typeface="+mn-ea"/>
              </a:rPr>
              <a:t>授予信息</a:t>
            </a:r>
            <a:r>
              <a:rPr lang="zh-CN" altLang="en-US" sz="2400" dirty="0">
                <a:solidFill>
                  <a:srgbClr val="C00000"/>
                </a:solidFill>
                <a:ea typeface="微软雅黑" panose="020B0503020204020204" charset="-122"/>
                <a:sym typeface="+mn-ea"/>
              </a:rPr>
              <a:t>，采取</a:t>
            </a:r>
            <a:r>
              <a:rPr lang="zh-CN" altLang="en-US" sz="2400" dirty="0">
                <a:solidFill>
                  <a:srgbClr val="0070C0"/>
                </a:solidFill>
                <a:ea typeface="微软雅黑" panose="020B0503020204020204" charset="-122"/>
                <a:sym typeface="+mn-ea"/>
              </a:rPr>
              <a:t>随机抽取</a:t>
            </a:r>
            <a:r>
              <a:rPr lang="zh-CN" altLang="en-US" sz="2400" dirty="0">
                <a:solidFill>
                  <a:srgbClr val="C00000"/>
                </a:solidFill>
                <a:ea typeface="微软雅黑" panose="020B0503020204020204" charset="-122"/>
                <a:sym typeface="+mn-ea"/>
              </a:rPr>
              <a:t>的方式确定抽检名单</a:t>
            </a:r>
            <a:r>
              <a:rPr lang="zh-CN" altLang="en-US" sz="2400" dirty="0">
                <a:solidFill>
                  <a:schemeClr val="tx1"/>
                </a:solidFill>
                <a:ea typeface="微软雅黑" panose="020B0503020204020204" charset="-122"/>
                <a:sym typeface="+mn-ea"/>
              </a:rPr>
              <a:t>。利用抽检信息平台对抽检论文进行学术不端行为检测，检测结果供专家评审参考。</a:t>
            </a:r>
            <a:r>
              <a:rPr lang="zh-CN" altLang="en-US" sz="2400" dirty="0">
                <a:solidFill>
                  <a:srgbClr val="C00000"/>
                </a:solidFill>
                <a:ea typeface="微软雅黑" panose="020B0503020204020204" charset="-122"/>
                <a:sym typeface="+mn-ea"/>
              </a:rPr>
              <a:t>采取</a:t>
            </a:r>
            <a:r>
              <a:rPr lang="zh-CN" altLang="en-US" sz="2400" dirty="0">
                <a:solidFill>
                  <a:srgbClr val="0070C0"/>
                </a:solidFill>
                <a:ea typeface="微软雅黑" panose="020B0503020204020204" charset="-122"/>
                <a:sym typeface="+mn-ea"/>
              </a:rPr>
              <a:t>随机匹配</a:t>
            </a:r>
            <a:r>
              <a:rPr lang="zh-CN" altLang="en-US" sz="2400" dirty="0">
                <a:solidFill>
                  <a:srgbClr val="C00000"/>
                </a:solidFill>
                <a:ea typeface="微软雅黑" panose="020B0503020204020204" charset="-122"/>
                <a:sym typeface="+mn-ea"/>
              </a:rPr>
              <a:t>方式组织同行专家对抽检论文进行评议，提出评议意见。</a:t>
            </a:r>
            <a:endParaRPr lang="zh-CN" altLang="en-US" sz="2400" dirty="0">
              <a:solidFill>
                <a:srgbClr val="C00000"/>
              </a:solidFill>
              <a:ea typeface="微软雅黑" panose="020B0503020204020204" charset="-122"/>
              <a:sym typeface="+mn-ea"/>
            </a:endParaRPr>
          </a:p>
        </p:txBody>
      </p:sp>
    </p:spTree>
    <p:custDataLst>
      <p:tags r:id="rId6"/>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783590" y="600710"/>
            <a:ext cx="10571480" cy="5332730"/>
          </a:xfrm>
          <a:prstGeom prst="rect">
            <a:avLst/>
          </a:prstGeom>
          <a:noFill/>
        </p:spPr>
        <p:txBody>
          <a:bodyPr wrap="square" lIns="90000" tIns="46800" rIns="90000" bIns="46800" rtlCol="0" anchor="ctr" anchorCtr="0"/>
          <a:lstStyle/>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ea typeface="微软雅黑" panose="020B0503020204020204" charset="-122"/>
                <a:sym typeface="+mn-ea"/>
              </a:rPr>
              <a:t>问题学位论文：</a:t>
            </a:r>
            <a:endParaRPr lang="zh-CN" altLang="en-US" sz="2400" b="1"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dirty="0">
                <a:ea typeface="微软雅黑" panose="020B0503020204020204" charset="-122"/>
                <a:sym typeface="+mn-ea"/>
              </a:rPr>
              <a:t> 本科毕业论文抽检分为</a:t>
            </a:r>
            <a:r>
              <a:rPr lang="zh-CN" altLang="en-US" sz="2400" dirty="0">
                <a:solidFill>
                  <a:srgbClr val="0070C0"/>
                </a:solidFill>
                <a:ea typeface="微软雅黑" panose="020B0503020204020204" charset="-122"/>
                <a:sym typeface="+mn-ea"/>
              </a:rPr>
              <a:t>初评</a:t>
            </a:r>
            <a:r>
              <a:rPr lang="zh-CN" altLang="en-US" sz="2400" dirty="0">
                <a:solidFill>
                  <a:schemeClr val="tx1"/>
                </a:solidFill>
                <a:ea typeface="微软雅黑" panose="020B0503020204020204" charset="-122"/>
                <a:sym typeface="+mn-ea"/>
              </a:rPr>
              <a:t>和</a:t>
            </a:r>
            <a:r>
              <a:rPr lang="zh-CN" altLang="en-US" sz="2400" dirty="0">
                <a:solidFill>
                  <a:srgbClr val="0070C0"/>
                </a:solidFill>
                <a:ea typeface="微软雅黑" panose="020B0503020204020204" charset="-122"/>
                <a:sym typeface="+mn-ea"/>
              </a:rPr>
              <a:t>复评</a:t>
            </a:r>
            <a:r>
              <a:rPr lang="zh-CN" altLang="en-US" sz="2400" dirty="0">
                <a:ea typeface="微软雅黑" panose="020B0503020204020204" charset="-122"/>
                <a:sym typeface="+mn-ea"/>
              </a:rPr>
              <a:t>两个环节。</a:t>
            </a:r>
            <a:endParaRPr lang="zh-CN" altLang="en-US" sz="2400"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dirty="0">
                <a:solidFill>
                  <a:srgbClr val="0070C0"/>
                </a:solidFill>
                <a:ea typeface="微软雅黑" panose="020B0503020204020204" charset="-122"/>
                <a:sym typeface="+mn-ea"/>
              </a:rPr>
              <a:t> 初评</a:t>
            </a:r>
            <a:r>
              <a:rPr lang="zh-CN" altLang="en-US" sz="2400" dirty="0">
                <a:solidFill>
                  <a:srgbClr val="C00000"/>
                </a:solidFill>
                <a:ea typeface="微软雅黑" panose="020B0503020204020204" charset="-122"/>
                <a:sym typeface="+mn-ea"/>
              </a:rPr>
              <a:t>阶段</a:t>
            </a:r>
            <a:r>
              <a:rPr lang="zh-CN" altLang="en-US" sz="2400" dirty="0">
                <a:ea typeface="微软雅黑" panose="020B0503020204020204" charset="-122"/>
                <a:sym typeface="+mn-ea"/>
              </a:rPr>
              <a:t>，每篇论文送3位同行专家，</a:t>
            </a:r>
            <a:r>
              <a:rPr lang="zh-CN" altLang="en-US" sz="2400" dirty="0">
                <a:solidFill>
                  <a:srgbClr val="C00000"/>
                </a:solidFill>
                <a:ea typeface="微软雅黑" panose="020B0503020204020204" charset="-122"/>
                <a:sym typeface="+mn-ea"/>
              </a:rPr>
              <a:t>3位专家中有2位以上（含2位）专家评议意见为“不合格”的毕业论文，将认定为“存在问题毕业论文”。</a:t>
            </a:r>
            <a:r>
              <a:rPr lang="zh-CN" altLang="en-US" sz="2400" dirty="0">
                <a:solidFill>
                  <a:srgbClr val="01015E"/>
                </a:solidFill>
                <a:ea typeface="微软雅黑" panose="020B0503020204020204" charset="-122"/>
                <a:sym typeface="+mn-ea"/>
              </a:rPr>
              <a:t>3位专家中有1位专家评议意见为“不合格”，将再送2位同行专家进行复评。</a:t>
            </a:r>
            <a:endParaRPr lang="zh-CN" altLang="en-US" sz="2400"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dirty="0">
                <a:solidFill>
                  <a:srgbClr val="0070C0"/>
                </a:solidFill>
                <a:ea typeface="微软雅黑" panose="020B0503020204020204" charset="-122"/>
                <a:sym typeface="+mn-ea"/>
              </a:rPr>
              <a:t> 复评</a:t>
            </a:r>
            <a:r>
              <a:rPr lang="zh-CN" altLang="en-US" sz="2400" dirty="0">
                <a:solidFill>
                  <a:srgbClr val="C00000"/>
                </a:solidFill>
                <a:ea typeface="微软雅黑" panose="020B0503020204020204" charset="-122"/>
                <a:sym typeface="+mn-ea"/>
              </a:rPr>
              <a:t>阶段</a:t>
            </a:r>
            <a:r>
              <a:rPr lang="zh-CN" altLang="en-US" sz="2400" dirty="0">
                <a:ea typeface="微软雅黑" panose="020B0503020204020204" charset="-122"/>
                <a:sym typeface="+mn-ea"/>
              </a:rPr>
              <a:t>，</a:t>
            </a:r>
            <a:r>
              <a:rPr lang="zh-CN" altLang="en-US" sz="2400" dirty="0">
                <a:solidFill>
                  <a:srgbClr val="C00000"/>
                </a:solidFill>
                <a:ea typeface="微软雅黑" panose="020B0503020204020204" charset="-122"/>
                <a:sym typeface="+mn-ea"/>
              </a:rPr>
              <a:t>2位复评专家中有1位以上（含1位）专家评议意见为“不合格”，将认定为“存在问题毕业论文”。</a:t>
            </a:r>
            <a:endParaRPr lang="zh-CN" altLang="en-US" sz="2400" dirty="0">
              <a:solidFill>
                <a:srgbClr val="C00000"/>
              </a:solidFill>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ea typeface="微软雅黑" panose="020B0503020204020204" charset="-122"/>
                <a:sym typeface="+mn-ea"/>
              </a:rPr>
              <a:t>抽检结果：</a:t>
            </a:r>
            <a:endParaRPr lang="zh-CN" altLang="en-US" sz="2400" b="1"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dirty="0">
                <a:ea typeface="微软雅黑" panose="020B0503020204020204" charset="-122"/>
                <a:sym typeface="+mn-ea"/>
              </a:rPr>
              <a:t> 本科毕业论文抽检结果由省级教育行政部门向有关高校反馈、抄送省级学位委员会，同时报教育部备案。</a:t>
            </a:r>
            <a:endParaRPr lang="zh-CN" altLang="en-US" sz="2400" dirty="0">
              <a:solidFill>
                <a:srgbClr val="C00000"/>
              </a:solidFill>
              <a:ea typeface="微软雅黑" panose="020B0503020204020204" charset="-122"/>
              <a:sym typeface="+mn-ea"/>
            </a:endParaRPr>
          </a:p>
        </p:txBody>
      </p:sp>
    </p:spTree>
    <p:custDataLst>
      <p:tags r:id="rId6"/>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783590" y="635"/>
            <a:ext cx="10571480" cy="6731000"/>
          </a:xfrm>
          <a:prstGeom prst="rect">
            <a:avLst/>
          </a:prstGeom>
          <a:noFill/>
        </p:spPr>
        <p:txBody>
          <a:bodyPr wrap="square" lIns="90000" tIns="46800" rIns="90000" bIns="46800" rtlCol="0" anchor="ctr" anchorCtr="0"/>
          <a:lstStyle/>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solidFill>
                  <a:srgbClr val="FF0000"/>
                </a:solidFill>
                <a:ea typeface="微软雅黑" panose="020B0503020204020204" charset="-122"/>
                <a:sym typeface="+mn-ea"/>
              </a:rPr>
              <a:t>结果使用：</a:t>
            </a:r>
            <a:endParaRPr lang="zh-CN" altLang="en-US" sz="2400" b="1"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000" dirty="0">
                <a:ea typeface="微软雅黑" panose="020B0503020204020204" charset="-122"/>
                <a:sym typeface="+mn-ea"/>
              </a:rPr>
              <a:t> 一是抽检结果以适当方式</a:t>
            </a:r>
            <a:r>
              <a:rPr lang="zh-CN" altLang="en-US" sz="2000" dirty="0">
                <a:solidFill>
                  <a:srgbClr val="FF0000"/>
                </a:solidFill>
                <a:ea typeface="微软雅黑" panose="020B0503020204020204" charset="-122"/>
                <a:sym typeface="+mn-ea"/>
              </a:rPr>
              <a:t>向社会公开</a:t>
            </a:r>
            <a:r>
              <a:rPr lang="zh-CN" altLang="en-US" sz="2000" dirty="0">
                <a:ea typeface="微软雅黑" panose="020B0503020204020204" charset="-122"/>
                <a:sym typeface="+mn-ea"/>
              </a:rPr>
              <a:t>。</a:t>
            </a:r>
            <a:endParaRPr lang="zh-CN" altLang="en-US" sz="2000"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000" dirty="0">
                <a:ea typeface="微软雅黑" panose="020B0503020204020204" charset="-122"/>
                <a:sym typeface="+mn-ea"/>
              </a:rPr>
              <a:t> 二是对</a:t>
            </a:r>
            <a:r>
              <a:rPr lang="zh-CN" altLang="en-US" sz="2000" dirty="0">
                <a:solidFill>
                  <a:srgbClr val="01015E"/>
                </a:solidFill>
                <a:ea typeface="微软雅黑" panose="020B0503020204020204" charset="-122"/>
                <a:sym typeface="+mn-ea"/>
              </a:rPr>
              <a:t>连续2年均有“存在问题毕业论文”</a:t>
            </a:r>
            <a:r>
              <a:rPr lang="zh-CN" altLang="en-US" sz="2000" dirty="0">
                <a:ea typeface="微软雅黑" panose="020B0503020204020204" charset="-122"/>
                <a:sym typeface="+mn-ea"/>
              </a:rPr>
              <a:t>，且比例较高或篇数较多的高校，省级教育行政部门应在本省域内</a:t>
            </a:r>
            <a:r>
              <a:rPr lang="zh-CN" altLang="en-US" sz="2000" dirty="0">
                <a:solidFill>
                  <a:srgbClr val="FF0000"/>
                </a:solidFill>
                <a:ea typeface="微软雅黑" panose="020B0503020204020204" charset="-122"/>
                <a:sym typeface="+mn-ea"/>
              </a:rPr>
              <a:t>予以通报</a:t>
            </a:r>
            <a:r>
              <a:rPr lang="zh-CN" altLang="en-US" sz="2000" dirty="0">
                <a:ea typeface="微软雅黑" panose="020B0503020204020204" charset="-122"/>
                <a:sym typeface="+mn-ea"/>
              </a:rPr>
              <a:t>，</a:t>
            </a:r>
            <a:r>
              <a:rPr lang="zh-CN" altLang="en-US" sz="2000" dirty="0">
                <a:solidFill>
                  <a:srgbClr val="FF0000"/>
                </a:solidFill>
                <a:ea typeface="微软雅黑" panose="020B0503020204020204" charset="-122"/>
                <a:sym typeface="+mn-ea"/>
              </a:rPr>
              <a:t>减少</a:t>
            </a:r>
            <a:r>
              <a:rPr lang="zh-CN" altLang="en-US" sz="2000" dirty="0">
                <a:ea typeface="微软雅黑" panose="020B0503020204020204" charset="-122"/>
                <a:sym typeface="+mn-ea"/>
              </a:rPr>
              <a:t>其</a:t>
            </a:r>
            <a:r>
              <a:rPr lang="zh-CN" altLang="en-US" sz="2000" dirty="0">
                <a:solidFill>
                  <a:srgbClr val="FF0000"/>
                </a:solidFill>
                <a:ea typeface="微软雅黑" panose="020B0503020204020204" charset="-122"/>
                <a:sym typeface="+mn-ea"/>
              </a:rPr>
              <a:t>招生</a:t>
            </a:r>
            <a:r>
              <a:rPr lang="zh-CN" altLang="en-US" sz="2000" dirty="0">
                <a:ea typeface="微软雅黑" panose="020B0503020204020204" charset="-122"/>
                <a:sym typeface="+mn-ea"/>
              </a:rPr>
              <a:t>计划，并进行</a:t>
            </a:r>
            <a:r>
              <a:rPr lang="zh-CN" altLang="en-US" sz="2000" dirty="0">
                <a:solidFill>
                  <a:srgbClr val="FF0000"/>
                </a:solidFill>
                <a:ea typeface="微软雅黑" panose="020B0503020204020204" charset="-122"/>
                <a:sym typeface="+mn-ea"/>
              </a:rPr>
              <a:t>质量约谈</a:t>
            </a:r>
            <a:r>
              <a:rPr lang="zh-CN" altLang="en-US" sz="2000" dirty="0">
                <a:ea typeface="微软雅黑" panose="020B0503020204020204" charset="-122"/>
                <a:sym typeface="+mn-ea"/>
              </a:rPr>
              <a:t>，提出</a:t>
            </a:r>
            <a:r>
              <a:rPr lang="zh-CN" altLang="en-US" sz="2000" dirty="0">
                <a:solidFill>
                  <a:srgbClr val="FF0000"/>
                </a:solidFill>
                <a:ea typeface="微软雅黑" panose="020B0503020204020204" charset="-122"/>
                <a:sym typeface="+mn-ea"/>
              </a:rPr>
              <a:t>限期整改</a:t>
            </a:r>
            <a:r>
              <a:rPr lang="zh-CN" altLang="en-US" sz="2000" dirty="0">
                <a:ea typeface="微软雅黑" panose="020B0503020204020204" charset="-122"/>
                <a:sym typeface="+mn-ea"/>
              </a:rPr>
              <a:t>要求。高校应对有关部门、学院和个人的人才培养责任落实情况进行调查，依据有关规定</a:t>
            </a:r>
            <a:r>
              <a:rPr lang="zh-CN" altLang="en-US" sz="2000" dirty="0">
                <a:solidFill>
                  <a:srgbClr val="FF0000"/>
                </a:solidFill>
                <a:ea typeface="微软雅黑" panose="020B0503020204020204" charset="-122"/>
                <a:sym typeface="+mn-ea"/>
              </a:rPr>
              <a:t>予以追责</a:t>
            </a:r>
            <a:r>
              <a:rPr lang="zh-CN" altLang="en-US" sz="2000" dirty="0">
                <a:ea typeface="微软雅黑" panose="020B0503020204020204" charset="-122"/>
                <a:sym typeface="+mn-ea"/>
              </a:rPr>
              <a:t>。</a:t>
            </a:r>
            <a:endParaRPr lang="zh-CN" altLang="en-US" sz="2000"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000" dirty="0">
                <a:ea typeface="微软雅黑" panose="020B0503020204020204" charset="-122"/>
                <a:sym typeface="+mn-ea"/>
              </a:rPr>
              <a:t> 三是对</a:t>
            </a:r>
            <a:r>
              <a:rPr lang="zh-CN" altLang="en-US" sz="2000" dirty="0">
                <a:solidFill>
                  <a:srgbClr val="01015E"/>
                </a:solidFill>
                <a:ea typeface="微软雅黑" panose="020B0503020204020204" charset="-122"/>
                <a:sym typeface="+mn-ea"/>
              </a:rPr>
              <a:t>连续3年抽检存在问题</a:t>
            </a:r>
            <a:r>
              <a:rPr lang="zh-CN" altLang="en-US" sz="2000" dirty="0">
                <a:ea typeface="微软雅黑" panose="020B0503020204020204" charset="-122"/>
                <a:sym typeface="+mn-ea"/>
              </a:rPr>
              <a:t>较多的本科专业，经整改仍无法达到要求者，视为不能保证培养质量，省级教育行政部门应依据有关规定责令其</a:t>
            </a:r>
            <a:r>
              <a:rPr lang="zh-CN" altLang="en-US" sz="2000" dirty="0">
                <a:solidFill>
                  <a:srgbClr val="FF0000"/>
                </a:solidFill>
                <a:ea typeface="微软雅黑" panose="020B0503020204020204" charset="-122"/>
                <a:sym typeface="+mn-ea"/>
              </a:rPr>
              <a:t>暂停招生</a:t>
            </a:r>
            <a:r>
              <a:rPr lang="zh-CN" altLang="en-US" sz="2000" dirty="0">
                <a:ea typeface="微软雅黑" panose="020B0503020204020204" charset="-122"/>
                <a:sym typeface="+mn-ea"/>
              </a:rPr>
              <a:t>，或由省级学位委员会</a:t>
            </a:r>
            <a:r>
              <a:rPr lang="zh-CN" altLang="en-US" sz="2000" dirty="0">
                <a:solidFill>
                  <a:srgbClr val="FF0000"/>
                </a:solidFill>
                <a:ea typeface="微软雅黑" panose="020B0503020204020204" charset="-122"/>
                <a:sym typeface="+mn-ea"/>
              </a:rPr>
              <a:t>撤销其学士学位授权点</a:t>
            </a:r>
            <a:r>
              <a:rPr lang="zh-CN" altLang="en-US" sz="2000" dirty="0">
                <a:ea typeface="微软雅黑" panose="020B0503020204020204" charset="-122"/>
                <a:sym typeface="+mn-ea"/>
              </a:rPr>
              <a:t>。</a:t>
            </a:r>
            <a:endParaRPr lang="zh-CN" altLang="en-US" sz="2000"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000" dirty="0">
                <a:ea typeface="微软雅黑" panose="020B0503020204020204" charset="-122"/>
                <a:sym typeface="+mn-ea"/>
              </a:rPr>
              <a:t>四是对涉嫌存在</a:t>
            </a:r>
            <a:r>
              <a:rPr lang="zh-CN" altLang="en-US" sz="2000" dirty="0">
                <a:solidFill>
                  <a:srgbClr val="01015E"/>
                </a:solidFill>
                <a:ea typeface="微软雅黑" panose="020B0503020204020204" charset="-122"/>
                <a:sym typeface="+mn-ea"/>
              </a:rPr>
              <a:t>抄袭、剽窃、伪造、篡改、买卖、代写等学术不端行为的毕业论文</a:t>
            </a:r>
            <a:r>
              <a:rPr lang="zh-CN" altLang="en-US" sz="2000" dirty="0">
                <a:ea typeface="微软雅黑" panose="020B0503020204020204" charset="-122"/>
                <a:sym typeface="+mn-ea"/>
              </a:rPr>
              <a:t>，高校应按照相关程序进行调查核实，对查实的应依法撤销已授予学位，并</a:t>
            </a:r>
            <a:r>
              <a:rPr lang="zh-CN" altLang="en-US" sz="2000" dirty="0">
                <a:solidFill>
                  <a:srgbClr val="C00000"/>
                </a:solidFill>
                <a:ea typeface="微软雅黑" panose="020B0503020204020204" charset="-122"/>
                <a:sym typeface="+mn-ea"/>
              </a:rPr>
              <a:t>注销学位证书</a:t>
            </a:r>
            <a:r>
              <a:rPr lang="zh-CN" altLang="en-US" sz="2000" dirty="0">
                <a:ea typeface="微软雅黑" panose="020B0503020204020204" charset="-122"/>
                <a:sym typeface="+mn-ea"/>
              </a:rPr>
              <a:t>。</a:t>
            </a:r>
            <a:endParaRPr lang="zh-CN" altLang="en-US" sz="2000"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000" dirty="0">
                <a:ea typeface="微软雅黑" panose="020B0503020204020204" charset="-122"/>
                <a:sym typeface="+mn-ea"/>
              </a:rPr>
              <a:t>五是抽检结果将作为</a:t>
            </a:r>
            <a:r>
              <a:rPr lang="zh-CN" altLang="en-US" sz="2000" dirty="0">
                <a:solidFill>
                  <a:srgbClr val="01015E"/>
                </a:solidFill>
                <a:ea typeface="微软雅黑" panose="020B0503020204020204" charset="-122"/>
                <a:sym typeface="+mn-ea"/>
              </a:rPr>
              <a:t>本科教育教学评估、一流本科专业建设、本科专业认证以及专业建设经费</a:t>
            </a:r>
            <a:r>
              <a:rPr lang="zh-CN" altLang="en-US" sz="2000" dirty="0">
                <a:ea typeface="微软雅黑" panose="020B0503020204020204" charset="-122"/>
                <a:sym typeface="+mn-ea"/>
              </a:rPr>
              <a:t>投入等</a:t>
            </a:r>
            <a:r>
              <a:rPr lang="zh-CN" altLang="en-US" sz="2000" dirty="0">
                <a:solidFill>
                  <a:srgbClr val="C00000"/>
                </a:solidFill>
                <a:ea typeface="微软雅黑" panose="020B0503020204020204" charset="-122"/>
                <a:sym typeface="+mn-ea"/>
              </a:rPr>
              <a:t>教育资源配置的重要参考依据</a:t>
            </a:r>
            <a:r>
              <a:rPr lang="zh-CN" altLang="en-US" sz="2000" dirty="0">
                <a:ea typeface="微软雅黑" panose="020B0503020204020204" charset="-122"/>
                <a:sym typeface="+mn-ea"/>
              </a:rPr>
              <a:t>。</a:t>
            </a:r>
            <a:endParaRPr lang="zh-CN" altLang="en-US" sz="2000" dirty="0">
              <a:ea typeface="微软雅黑" panose="020B0503020204020204" charset="-122"/>
              <a:sym typeface="+mn-ea"/>
            </a:endParaRPr>
          </a:p>
        </p:txBody>
      </p:sp>
    </p:spTree>
    <p:custDataLst>
      <p:tags r:id="rId6"/>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文本框 38"/>
          <p:cNvSpPr txBox="1"/>
          <p:nvPr>
            <p:custDataLst>
              <p:tags r:id="rId1"/>
            </p:custDataLst>
          </p:nvPr>
        </p:nvSpPr>
        <p:spPr>
          <a:xfrm>
            <a:off x="4704715" y="2135505"/>
            <a:ext cx="2783205" cy="786765"/>
          </a:xfrm>
          <a:prstGeom prst="rect">
            <a:avLst/>
          </a:prstGeom>
          <a:noFill/>
        </p:spPr>
        <p:txBody>
          <a:bodyPr wrap="square" lIns="0" tIns="0" rIns="0" bIns="0" rtlCol="0" anchor="b" anchorCtr="0">
            <a:norm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400" i="0" spc="200" baseline="0" noProof="0">
                <a:ln>
                  <a:noFill/>
                </a:ln>
                <a:solidFill>
                  <a:srgbClr val="0070C0"/>
                </a:solidFill>
                <a:effectLst/>
                <a:uLnTx/>
                <a:uFillTx/>
                <a:latin typeface="Arial" panose="020B0604020202020204" pitchFamily="34" charset="0"/>
                <a:ea typeface="微软雅黑" panose="020B0503020204020204" charset="-122"/>
                <a:cs typeface="+mn-cs"/>
              </a:rPr>
              <a:t>02</a:t>
            </a:r>
            <a:endParaRPr kumimoji="0" lang="en-US" altLang="zh-CN" sz="4400" i="0" spc="200" baseline="0" noProof="0">
              <a:ln>
                <a:noFill/>
              </a:ln>
              <a:solidFill>
                <a:srgbClr val="0070C0"/>
              </a:solidFill>
              <a:effectLst/>
              <a:uLnTx/>
              <a:uFillTx/>
              <a:latin typeface="Arial" panose="020B0604020202020204" pitchFamily="34" charset="0"/>
              <a:ea typeface="微软雅黑" panose="020B0503020204020204" charset="-122"/>
              <a:cs typeface="+mn-cs"/>
            </a:endParaRPr>
          </a:p>
        </p:txBody>
      </p:sp>
      <p:cxnSp>
        <p:nvCxnSpPr>
          <p:cNvPr id="42" name="直接连接符 41"/>
          <p:cNvCxnSpPr/>
          <p:nvPr>
            <p:custDataLst>
              <p:tags r:id="rId2"/>
            </p:custDataLst>
          </p:nvPr>
        </p:nvCxnSpPr>
        <p:spPr>
          <a:xfrm>
            <a:off x="3712210" y="2528570"/>
            <a:ext cx="755015" cy="0"/>
          </a:xfrm>
          <a:prstGeom prst="line">
            <a:avLst/>
          </a:prstGeom>
          <a:noFill/>
          <a:ln w="6350" cap="flat" cmpd="sng" algn="ctr">
            <a:solidFill>
              <a:schemeClr val="accent1"/>
            </a:solidFill>
            <a:prstDash val="solid"/>
            <a:miter lim="800000"/>
          </a:ln>
          <a:effectLst/>
        </p:spPr>
      </p:cxnSp>
      <p:cxnSp>
        <p:nvCxnSpPr>
          <p:cNvPr id="43" name="直接连接符 42"/>
          <p:cNvCxnSpPr/>
          <p:nvPr>
            <p:custDataLst>
              <p:tags r:id="rId3"/>
            </p:custDataLst>
          </p:nvPr>
        </p:nvCxnSpPr>
        <p:spPr>
          <a:xfrm>
            <a:off x="7724775" y="2528570"/>
            <a:ext cx="755015" cy="0"/>
          </a:xfrm>
          <a:prstGeom prst="line">
            <a:avLst/>
          </a:prstGeom>
          <a:noFill/>
          <a:ln w="6350" cap="flat" cmpd="sng" algn="ctr">
            <a:solidFill>
              <a:schemeClr val="accent1"/>
            </a:solidFill>
            <a:prstDash val="solid"/>
            <a:miter lim="800000"/>
          </a:ln>
          <a:effectLst/>
        </p:spPr>
      </p:cxnSp>
      <p:sp>
        <p:nvSpPr>
          <p:cNvPr id="2" name="标题 1"/>
          <p:cNvSpPr>
            <a:spLocks noGrp="1"/>
          </p:cNvSpPr>
          <p:nvPr>
            <p:ph type="ctrTitle" idx="13"/>
            <p:custDataLst>
              <p:tags r:id="rId4"/>
            </p:custDataLst>
          </p:nvPr>
        </p:nvSpPr>
        <p:spPr>
          <a:xfrm>
            <a:off x="2077720" y="3422015"/>
            <a:ext cx="8227060" cy="971550"/>
          </a:xfrm>
        </p:spPr>
        <p:txBody>
          <a:bodyPr>
            <a:normAutofit fontScale="90000"/>
          </a:bodyPr>
          <a:lstStyle/>
          <a:p>
            <a:r>
              <a:rPr lang="zh-CN" altLang="en-US" b="1" spc="250" dirty="0">
                <a:solidFill>
                  <a:srgbClr val="FF0000"/>
                </a:solidFill>
                <a:ea typeface="微软雅黑" panose="020B0503020204020204" charset="-122"/>
                <a:sym typeface="+mn-ea"/>
              </a:rPr>
              <a:t>学校毕业论文（设计）工作安排</a:t>
            </a:r>
            <a:endParaRPr lang="zh-CN" altLang="en-US" b="1" spc="250" dirty="0">
              <a:solidFill>
                <a:srgbClr val="FF0000"/>
              </a:solidFill>
              <a:ea typeface="微软雅黑" panose="020B0503020204020204" charset="-122"/>
              <a:sym typeface="+mn-ea"/>
            </a:endParaRPr>
          </a:p>
        </p:txBody>
      </p:sp>
    </p:spTree>
    <p:custDataLst>
      <p:tags r:id="rId5"/>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783590" y="635"/>
            <a:ext cx="10754995" cy="6731000"/>
          </a:xfrm>
          <a:prstGeom prst="rect">
            <a:avLst/>
          </a:prstGeom>
          <a:noFill/>
        </p:spPr>
        <p:txBody>
          <a:bodyPr wrap="square" lIns="90000" tIns="46800" rIns="90000" bIns="46800" rtlCol="0" anchor="ctr" anchorCtr="0"/>
          <a:lstStyle/>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ea typeface="微软雅黑" panose="020B0503020204020204" charset="-122"/>
                <a:sym typeface="+mn-ea"/>
              </a:rPr>
              <a:t>2021届毕业论文（设计）工作流程及时间安排：</a:t>
            </a:r>
            <a:endParaRPr lang="zh-CN" altLang="en-US" sz="2400" b="1"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000" b="1" dirty="0">
                <a:solidFill>
                  <a:srgbClr val="C00000"/>
                </a:solidFill>
                <a:ea typeface="微软雅黑" panose="020B0503020204020204" charset="-122"/>
                <a:sym typeface="+mn-ea"/>
              </a:rPr>
              <a:t>第一阶段工作：</a:t>
            </a:r>
            <a:endParaRPr lang="zh-CN" altLang="en-US" sz="2000" b="1" dirty="0">
              <a:solidFill>
                <a:srgbClr val="C00000"/>
              </a:solidFill>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p:txBody>
      </p:sp>
      <p:graphicFrame>
        <p:nvGraphicFramePr>
          <p:cNvPr id="3" name="表格 2"/>
          <p:cNvGraphicFramePr/>
          <p:nvPr>
            <p:custDataLst>
              <p:tags r:id="rId6"/>
            </p:custDataLst>
          </p:nvPr>
        </p:nvGraphicFramePr>
        <p:xfrm>
          <a:off x="857568" y="1709420"/>
          <a:ext cx="10680700" cy="4657725"/>
        </p:xfrm>
        <a:graphic>
          <a:graphicData uri="http://schemas.openxmlformats.org/drawingml/2006/table">
            <a:tbl>
              <a:tblPr firstRow="1" bandRow="1">
                <a:tableStyleId>{5940675A-B579-460E-94D1-54222C63F5DA}</a:tableStyleId>
              </a:tblPr>
              <a:tblGrid>
                <a:gridCol w="1564005"/>
                <a:gridCol w="2223135"/>
                <a:gridCol w="6893560"/>
              </a:tblGrid>
              <a:tr h="419100">
                <a:tc>
                  <a:txBody>
                    <a:bodyPr/>
                    <a:lstStyle/>
                    <a:p>
                      <a:pPr indent="0" algn="ctr" font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阶段</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19050" cap="rnd">
                      <a:solidFill>
                        <a:srgbClr val="F96D88"/>
                      </a:solidFill>
                      <a:prstDash val="solid"/>
                    </a:lnL>
                    <a:lnR w="3175">
                      <a:solidFill>
                        <a:srgbClr val="FFFFFF"/>
                      </a:solidFill>
                      <a:prstDash val="dot"/>
                    </a:lnR>
                    <a:lnT w="19050" cap="rnd">
                      <a:solidFill>
                        <a:srgbClr val="F96D88"/>
                      </a:solidFill>
                      <a:prstDash val="solid"/>
                    </a:lnT>
                    <a:lnB w="19050">
                      <a:solidFill>
                        <a:srgbClr val="F96D88"/>
                      </a:solidFill>
                      <a:prstDash val="solid"/>
                    </a:lnB>
                    <a:lnTlToBr>
                      <a:noFill/>
                    </a:lnTlToBr>
                    <a:lnBlToTr>
                      <a:noFill/>
                    </a:lnBlToTr>
                    <a:solidFill>
                      <a:srgbClr val="F96D88"/>
                    </a:solidFill>
                  </a:tcPr>
                </a:tc>
                <a:tc>
                  <a:txBody>
                    <a:bodyPr/>
                    <a:lstStyle/>
                    <a:p>
                      <a:pPr indent="0" algn="ctr" font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完成时间</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3175">
                      <a:solidFill>
                        <a:srgbClr val="FFFFFF"/>
                      </a:solidFill>
                      <a:prstDash val="dot"/>
                    </a:lnL>
                    <a:lnR w="3175">
                      <a:solidFill>
                        <a:srgbClr val="FFFFFF"/>
                      </a:solidFill>
                      <a:prstDash val="dot"/>
                    </a:lnR>
                    <a:lnT w="19050" cap="rnd">
                      <a:solidFill>
                        <a:srgbClr val="F96D88"/>
                      </a:solidFill>
                      <a:prstDash val="solid"/>
                    </a:lnT>
                    <a:lnB w="19050">
                      <a:solidFill>
                        <a:srgbClr val="F96D88"/>
                      </a:solidFill>
                      <a:prstDash val="solid"/>
                    </a:lnB>
                    <a:lnTlToBr>
                      <a:noFill/>
                    </a:lnTlToBr>
                    <a:lnBlToTr>
                      <a:noFill/>
                    </a:lnBlToTr>
                    <a:solidFill>
                      <a:srgbClr val="F96D88"/>
                    </a:solidFill>
                  </a:tcPr>
                </a:tc>
                <a:tc>
                  <a:txBody>
                    <a:bodyPr/>
                    <a:lstStyle/>
                    <a:p>
                      <a:pPr indent="0" algn="ctr" font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工作流程及要求</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3175">
                      <a:solidFill>
                        <a:srgbClr val="FFFFFF"/>
                      </a:solidFill>
                      <a:prstDash val="dot"/>
                    </a:lnL>
                    <a:lnR w="19050" cap="rnd">
                      <a:solidFill>
                        <a:srgbClr val="F96D88"/>
                      </a:solidFill>
                      <a:prstDash val="solid"/>
                    </a:lnR>
                    <a:lnT w="19050" cap="rnd">
                      <a:solidFill>
                        <a:srgbClr val="F96D88"/>
                      </a:solidFill>
                      <a:prstDash val="solid"/>
                    </a:lnT>
                    <a:lnB w="19050">
                      <a:solidFill>
                        <a:srgbClr val="F96D88"/>
                      </a:solidFill>
                      <a:prstDash val="solid"/>
                    </a:lnB>
                    <a:lnTlToBr>
                      <a:noFill/>
                    </a:lnTlToBr>
                    <a:lnBlToTr>
                      <a:noFill/>
                    </a:lnBlToTr>
                    <a:solidFill>
                      <a:srgbClr val="F96D88"/>
                    </a:solidFill>
                  </a:tcPr>
                </a:tc>
              </a:tr>
              <a:tr h="1526540">
                <a:tc>
                  <a:txBody>
                    <a:bodyPr/>
                    <a:lstStyle/>
                    <a:p>
                      <a:pPr indent="0" algn="just">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 </a:t>
                      </a:r>
                      <a:endParaRPr lang="en-US" sz="2000" b="0">
                        <a:solidFill>
                          <a:srgbClr val="404040"/>
                        </a:solidFill>
                        <a:latin typeface="微软雅黑" panose="020B0503020204020204" charset="-122"/>
                        <a:ea typeface="微软雅黑" panose="020B0503020204020204" charset="-122"/>
                        <a:cs typeface="微软雅黑" panose="020B0503020204020204" charset="-122"/>
                      </a:endParaRPr>
                    </a:p>
                    <a:p>
                      <a:pPr indent="0" algn="just">
                        <a:buNone/>
                      </a:pPr>
                      <a:r>
                        <a:rPr lang="en-US" altLang="zh-CN" sz="2000" b="0">
                          <a:solidFill>
                            <a:srgbClr val="404040"/>
                          </a:solidFill>
                          <a:latin typeface="微软雅黑" panose="020B0503020204020204" charset="-122"/>
                          <a:ea typeface="微软雅黑" panose="020B0503020204020204" charset="-122"/>
                          <a:cs typeface="微软雅黑" panose="020B0503020204020204" charset="-122"/>
                        </a:rPr>
                        <a:t>指导教师下达任务书</a:t>
                      </a:r>
                      <a:endParaRPr lang="en-US" altLang="zh-CN"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19050" cap="rnd">
                      <a:solidFill>
                        <a:srgbClr val="F96D88"/>
                      </a:solidFill>
                      <a:prstDash val="solid"/>
                    </a:lnL>
                    <a:lnR w="3175">
                      <a:solidFill>
                        <a:srgbClr val="F96D88"/>
                      </a:solidFill>
                      <a:prstDash val="dot"/>
                    </a:lnR>
                    <a:lnT w="19050">
                      <a:solidFill>
                        <a:srgbClr val="F96D88"/>
                      </a:solidFill>
                      <a:prstDash val="solid"/>
                    </a:lnT>
                    <a:lnB w="3175">
                      <a:solidFill>
                        <a:srgbClr val="F96D88"/>
                      </a:solidFill>
                      <a:prstDash val="dot"/>
                    </a:lnB>
                    <a:lnTlToBr>
                      <a:noFill/>
                    </a:lnTlToBr>
                    <a:lnBlToTr>
                      <a:noFill/>
                    </a:lnBlToTr>
                    <a:solidFill>
                      <a:srgbClr val="F2F2F2"/>
                    </a:solidFill>
                  </a:tcPr>
                </a:tc>
                <a:tc>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1月15日之前</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3175">
                      <a:solidFill>
                        <a:srgbClr val="F96D88"/>
                      </a:solidFill>
                      <a:prstDash val="dot"/>
                    </a:lnL>
                    <a:lnR w="3175">
                      <a:solidFill>
                        <a:srgbClr val="F96D88"/>
                      </a:solidFill>
                      <a:prstDash val="dot"/>
                    </a:lnR>
                    <a:lnT w="19050">
                      <a:solidFill>
                        <a:srgbClr val="F96D88"/>
                      </a:solidFill>
                      <a:prstDash val="solid"/>
                    </a:lnT>
                    <a:lnB w="3175">
                      <a:solidFill>
                        <a:srgbClr val="F96D88"/>
                      </a:solidFill>
                      <a:prstDash val="dot"/>
                    </a:lnB>
                    <a:lnTlToBr>
                      <a:noFill/>
                    </a:lnTlToBr>
                    <a:lnBlToTr>
                      <a:noFill/>
                    </a:lnBlToTr>
                    <a:solidFill>
                      <a:srgbClr val="F2F2F2"/>
                    </a:solidFill>
                  </a:tcPr>
                </a:tc>
                <a:tc>
                  <a:txBody>
                    <a:bodyPr/>
                    <a:lstStyle/>
                    <a:p>
                      <a:pPr indent="0" algn="just">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●在指导教师和学生双向选择（选题）的基础上，向学生传达毕业</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404040"/>
                          </a:solidFill>
                          <a:latin typeface="微软雅黑" panose="020B0503020204020204" charset="-122"/>
                          <a:ea typeface="微软雅黑" panose="020B0503020204020204" charset="-122"/>
                          <a:cs typeface="微软雅黑" panose="020B0503020204020204" charset="-122"/>
                        </a:rPr>
                        <a:t>)要求及有关管理规定，师生沟通交流课题任务，指导教师向学生下达《毕业</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404040"/>
                          </a:solidFill>
                          <a:latin typeface="微软雅黑" panose="020B0503020204020204" charset="-122"/>
                          <a:ea typeface="微软雅黑" panose="020B0503020204020204" charset="-122"/>
                          <a:cs typeface="微软雅黑" panose="020B0503020204020204" charset="-122"/>
                        </a:rPr>
                        <a:t>）任务书》。</a:t>
                      </a:r>
                      <a:endParaRPr lang="en-US" sz="2000" b="0">
                        <a:solidFill>
                          <a:srgbClr val="404040"/>
                        </a:solidFill>
                        <a:latin typeface="微软雅黑" panose="020B0503020204020204" charset="-122"/>
                        <a:ea typeface="微软雅黑" panose="020B0503020204020204" charset="-122"/>
                        <a:cs typeface="微软雅黑" panose="020B0503020204020204" charset="-122"/>
                      </a:endParaRPr>
                    </a:p>
                    <a:p>
                      <a:pPr indent="0" algn="just">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●要求学生在寒假期间查阅指导老师提供的</a:t>
                      </a:r>
                      <a:r>
                        <a:rPr lang="en-US" sz="2000" b="0">
                          <a:solidFill>
                            <a:srgbClr val="0070C0"/>
                          </a:solidFill>
                          <a:latin typeface="微软雅黑" panose="020B0503020204020204" charset="-122"/>
                          <a:ea typeface="微软雅黑" panose="020B0503020204020204" charset="-122"/>
                          <a:cs typeface="微软雅黑" panose="020B0503020204020204" charset="-122"/>
                        </a:rPr>
                        <a:t>基本参考文献</a:t>
                      </a:r>
                      <a:r>
                        <a:rPr lang="en-US" sz="2000" b="0">
                          <a:solidFill>
                            <a:srgbClr val="404040"/>
                          </a:solidFill>
                          <a:latin typeface="微软雅黑" panose="020B0503020204020204" charset="-122"/>
                          <a:ea typeface="微软雅黑" panose="020B0503020204020204" charset="-122"/>
                          <a:cs typeface="微软雅黑" panose="020B0503020204020204" charset="-122"/>
                        </a:rPr>
                        <a:t>，原则上为</a:t>
                      </a:r>
                      <a:r>
                        <a:rPr lang="en-US" sz="2000" b="0">
                          <a:solidFill>
                            <a:srgbClr val="0070C0"/>
                          </a:solidFill>
                          <a:latin typeface="微软雅黑" panose="020B0503020204020204" charset="-122"/>
                          <a:ea typeface="微软雅黑" panose="020B0503020204020204" charset="-122"/>
                          <a:cs typeface="微软雅黑" panose="020B0503020204020204" charset="-122"/>
                        </a:rPr>
                        <a:t>10篇左右</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3175">
                      <a:solidFill>
                        <a:srgbClr val="F96D88"/>
                      </a:solidFill>
                      <a:prstDash val="dot"/>
                    </a:lnL>
                    <a:lnR w="19050" cap="rnd">
                      <a:solidFill>
                        <a:srgbClr val="F96D88"/>
                      </a:solidFill>
                      <a:prstDash val="solid"/>
                    </a:lnR>
                    <a:lnT w="19050">
                      <a:solidFill>
                        <a:srgbClr val="F96D88"/>
                      </a:solidFill>
                      <a:prstDash val="solid"/>
                    </a:lnT>
                    <a:lnB w="3175">
                      <a:solidFill>
                        <a:srgbClr val="F96D88"/>
                      </a:solidFill>
                      <a:prstDash val="dot"/>
                    </a:lnB>
                    <a:lnTlToBr>
                      <a:noFill/>
                    </a:lnTlToBr>
                    <a:lnBlToTr>
                      <a:noFill/>
                    </a:lnBlToTr>
                    <a:solidFill>
                      <a:srgbClr val="F2F2F2"/>
                    </a:solidFill>
                  </a:tcPr>
                </a:tc>
              </a:tr>
              <a:tr h="2712085">
                <a:tc>
                  <a:txBody>
                    <a:bodyPr/>
                    <a:lstStyle/>
                    <a:p>
                      <a:pPr indent="0" algn="just">
                        <a:buNone/>
                      </a:pPr>
                      <a:r>
                        <a:rPr lang="en-US" altLang="zh-CN" sz="2000" b="0">
                          <a:solidFill>
                            <a:srgbClr val="404040"/>
                          </a:solidFill>
                          <a:latin typeface="微软雅黑" panose="020B0503020204020204" charset="-122"/>
                          <a:ea typeface="微软雅黑" panose="020B0503020204020204" charset="-122"/>
                        </a:rPr>
                        <a:t>学生完成开题报告</a:t>
                      </a:r>
                      <a:endParaRPr lang="en-US" altLang="zh-CN" sz="2000" b="0">
                        <a:solidFill>
                          <a:srgbClr val="404040"/>
                        </a:solidFill>
                        <a:latin typeface="微软雅黑" panose="020B0503020204020204" charset="-122"/>
                        <a:ea typeface="微软雅黑" panose="020B0503020204020204" charset="-122"/>
                        <a:cs typeface="Times New Roman" panose="02020603050405020304" charset="0"/>
                      </a:endParaRPr>
                    </a:p>
                  </a:txBody>
                  <a:tcPr marL="68580" marR="68580" marT="0" marB="0" anchor="ctr">
                    <a:lnL w="19050" cap="rnd">
                      <a:solidFill>
                        <a:srgbClr val="F96D88"/>
                      </a:solidFill>
                      <a:prstDash val="solid"/>
                    </a:lnL>
                    <a:lnR w="3175">
                      <a:solidFill>
                        <a:srgbClr val="F96D88"/>
                      </a:solidFill>
                      <a:prstDash val="dot"/>
                    </a:lnR>
                    <a:lnT w="3175">
                      <a:solidFill>
                        <a:srgbClr val="F96D88"/>
                      </a:solidFill>
                      <a:prstDash val="dot"/>
                    </a:lnT>
                    <a:lnB w="19050" cap="rnd">
                      <a:solidFill>
                        <a:srgbClr val="F96D88"/>
                      </a:solidFill>
                      <a:prstDash val="solid"/>
                    </a:lnB>
                    <a:lnTlToBr>
                      <a:noFill/>
                    </a:lnTlToBr>
                    <a:lnBlToTr>
                      <a:noFill/>
                    </a:lnBlToTr>
                    <a:solidFill>
                      <a:srgbClr val="FFFFFF"/>
                    </a:solidFill>
                  </a:tcPr>
                </a:tc>
                <a:tc>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3月10日之前</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3175">
                      <a:solidFill>
                        <a:srgbClr val="F96D88"/>
                      </a:solidFill>
                      <a:prstDash val="dot"/>
                    </a:lnL>
                    <a:lnR w="3175">
                      <a:solidFill>
                        <a:srgbClr val="F96D88"/>
                      </a:solidFill>
                      <a:prstDash val="dot"/>
                    </a:lnR>
                    <a:lnT w="3175">
                      <a:solidFill>
                        <a:srgbClr val="F96D88"/>
                      </a:solidFill>
                      <a:prstDash val="dot"/>
                    </a:lnT>
                    <a:lnB w="19050" cap="rnd">
                      <a:solidFill>
                        <a:srgbClr val="F96D88"/>
                      </a:solidFill>
                      <a:prstDash val="solid"/>
                    </a:lnB>
                    <a:lnTlToBr>
                      <a:noFill/>
                    </a:lnTlToBr>
                    <a:lnBlToTr>
                      <a:noFill/>
                    </a:lnBlToTr>
                    <a:solidFill>
                      <a:srgbClr val="FFFFFF"/>
                    </a:solidFill>
                  </a:tcPr>
                </a:tc>
                <a:tc>
                  <a:txBody>
                    <a:bodyPr/>
                    <a:lstStyle/>
                    <a:p>
                      <a:pPr indent="0" algn="just">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●指导教师指导学生查阅相关文献，参考文献原则上总数</a:t>
                      </a:r>
                      <a:r>
                        <a:rPr lang="en-US" sz="2000" b="0">
                          <a:solidFill>
                            <a:srgbClr val="0070C0"/>
                          </a:solidFill>
                          <a:latin typeface="微软雅黑" panose="020B0503020204020204" charset="-122"/>
                          <a:ea typeface="微软雅黑" panose="020B0503020204020204" charset="-122"/>
                          <a:cs typeface="微软雅黑" panose="020B0503020204020204" charset="-122"/>
                        </a:rPr>
                        <a:t>不少于15篇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b="0">
                          <a:solidFill>
                            <a:srgbClr val="C00000"/>
                          </a:solidFill>
                          <a:latin typeface="微软雅黑" panose="020B0503020204020204" charset="-122"/>
                          <a:ea typeface="微软雅黑" panose="020B0503020204020204" charset="-122"/>
                          <a:cs typeface="微软雅黑" panose="020B0503020204020204" charset="-122"/>
                        </a:rPr>
                        <a:t>其中近5年期刊文献数量不少于总文献的三分之一，外文期刊文献不少于2篇，专著教材和工具书不超过总文献数量的三分之一</a:t>
                      </a:r>
                      <a:r>
                        <a:rPr lang="en-US" sz="2000" b="0">
                          <a:solidFill>
                            <a:srgbClr val="404040"/>
                          </a:solidFill>
                          <a:latin typeface="微软雅黑" panose="020B0503020204020204" charset="-122"/>
                          <a:ea typeface="微软雅黑" panose="020B0503020204020204" charset="-122"/>
                          <a:cs typeface="微软雅黑" panose="020B0503020204020204" charset="-122"/>
                        </a:rPr>
                        <a:t>）。撰写毕业</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404040"/>
                          </a:solidFill>
                          <a:latin typeface="微软雅黑" panose="020B0503020204020204" charset="-122"/>
                          <a:ea typeface="微软雅黑" panose="020B0503020204020204" charset="-122"/>
                          <a:cs typeface="微软雅黑" panose="020B0503020204020204" charset="-122"/>
                        </a:rPr>
                        <a:t>）提纲，完成文献综述和开题报告，</a:t>
                      </a:r>
                      <a:r>
                        <a:rPr lang="en-US" sz="2000" b="0">
                          <a:solidFill>
                            <a:srgbClr val="0070C0"/>
                          </a:solidFill>
                          <a:latin typeface="微软雅黑" panose="020B0503020204020204" charset="-122"/>
                          <a:ea typeface="微软雅黑" panose="020B0503020204020204" charset="-122"/>
                          <a:cs typeface="微软雅黑" panose="020B0503020204020204" charset="-122"/>
                        </a:rPr>
                        <a:t>参考文献务必在文献综述中按顺序引用。</a:t>
                      </a:r>
                      <a:r>
                        <a:rPr lang="en-US" sz="2000" b="0">
                          <a:solidFill>
                            <a:srgbClr val="404040"/>
                          </a:solidFill>
                          <a:latin typeface="微软雅黑" panose="020B0503020204020204" charset="-122"/>
                          <a:ea typeface="微软雅黑" panose="020B0503020204020204" charset="-122"/>
                          <a:cs typeface="微软雅黑" panose="020B0503020204020204" charset="-122"/>
                        </a:rPr>
                        <a:t>（期间</a:t>
                      </a:r>
                      <a:r>
                        <a:rPr lang="en-US" sz="2000" b="0">
                          <a:solidFill>
                            <a:srgbClr val="FF0000"/>
                          </a:solidFill>
                          <a:latin typeface="微软雅黑" panose="020B0503020204020204" charset="-122"/>
                          <a:ea typeface="微软雅黑" panose="020B0503020204020204" charset="-122"/>
                          <a:cs typeface="微软雅黑" panose="020B0503020204020204" charset="-122"/>
                        </a:rPr>
                        <a:t>指导教师至少有1次线上或当面指导学生</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endParaRPr lang="en-US" sz="2000" b="0">
                        <a:solidFill>
                          <a:srgbClr val="404040"/>
                        </a:solidFill>
                        <a:latin typeface="微软雅黑" panose="020B0503020204020204" charset="-122"/>
                        <a:ea typeface="微软雅黑" panose="020B0503020204020204" charset="-122"/>
                        <a:cs typeface="微软雅黑" panose="020B0503020204020204" charset="-122"/>
                      </a:endParaRPr>
                    </a:p>
                    <a:p>
                      <a:pPr indent="0" algn="just">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●指导教师批阅开题报告后撰写评语，教研室审核，审核通过上交打印稿到二级学院，教务处抽查。</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3175">
                      <a:solidFill>
                        <a:srgbClr val="F96D88"/>
                      </a:solidFill>
                      <a:prstDash val="dot"/>
                    </a:lnL>
                    <a:lnR w="19050" cap="rnd">
                      <a:solidFill>
                        <a:srgbClr val="F96D88"/>
                      </a:solidFill>
                      <a:prstDash val="solid"/>
                    </a:lnR>
                    <a:lnT w="3175">
                      <a:solidFill>
                        <a:srgbClr val="F96D88"/>
                      </a:solidFill>
                      <a:prstDash val="dot"/>
                    </a:lnT>
                    <a:lnB w="19050" cap="rnd">
                      <a:solidFill>
                        <a:srgbClr val="F96D88"/>
                      </a:solidFill>
                      <a:prstDash val="solid"/>
                    </a:lnB>
                    <a:lnTlToBr>
                      <a:noFill/>
                    </a:lnTlToBr>
                    <a:lnBlToTr>
                      <a:noFill/>
                    </a:lnBlToTr>
                    <a:solidFill>
                      <a:srgbClr val="FFFFFF"/>
                    </a:solidFill>
                  </a:tcPr>
                </a:tc>
              </a:tr>
            </a:tbl>
          </a:graphicData>
        </a:graphic>
      </p:graphicFrame>
    </p:spTree>
    <p:custDataLst>
      <p:tags r:id="rId7"/>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783590" y="635"/>
            <a:ext cx="10571480" cy="6731000"/>
          </a:xfrm>
          <a:prstGeom prst="rect">
            <a:avLst/>
          </a:prstGeom>
          <a:noFill/>
        </p:spPr>
        <p:txBody>
          <a:bodyPr wrap="square" lIns="90000" tIns="46800" rIns="90000" bIns="46800" rtlCol="0" anchor="ctr" anchorCtr="0"/>
          <a:lstStyle/>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ea typeface="微软雅黑" panose="020B0503020204020204" charset="-122"/>
                <a:sym typeface="+mn-ea"/>
              </a:rPr>
              <a:t>2021届毕业论文（设计）工作流程及时间安排：</a:t>
            </a:r>
            <a:endParaRPr lang="zh-CN" altLang="en-US" sz="2400" b="1"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000" b="1" dirty="0">
                <a:solidFill>
                  <a:srgbClr val="C00000"/>
                </a:solidFill>
                <a:ea typeface="微软雅黑" panose="020B0503020204020204" charset="-122"/>
                <a:sym typeface="+mn-ea"/>
              </a:rPr>
              <a:t>第二阶段工作：</a:t>
            </a:r>
            <a:endParaRPr lang="zh-CN" altLang="en-US" sz="2000" b="1" dirty="0">
              <a:solidFill>
                <a:srgbClr val="C00000"/>
              </a:solidFill>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p:txBody>
      </p:sp>
      <p:graphicFrame>
        <p:nvGraphicFramePr>
          <p:cNvPr id="4" name="表格 3"/>
          <p:cNvGraphicFramePr/>
          <p:nvPr>
            <p:custDataLst>
              <p:tags r:id="rId6"/>
            </p:custDataLst>
          </p:nvPr>
        </p:nvGraphicFramePr>
        <p:xfrm>
          <a:off x="769303" y="1619441"/>
          <a:ext cx="10770870" cy="3451352"/>
        </p:xfrm>
        <a:graphic>
          <a:graphicData uri="http://schemas.openxmlformats.org/drawingml/2006/table">
            <a:tbl>
              <a:tblPr firstRow="1" bandRow="1">
                <a:tableStyleId>{5940675A-B579-460E-94D1-54222C63F5DA}</a:tableStyleId>
              </a:tblPr>
              <a:tblGrid>
                <a:gridCol w="1567815"/>
                <a:gridCol w="1921510"/>
                <a:gridCol w="7281545"/>
              </a:tblGrid>
              <a:tr h="295275">
                <a:tc>
                  <a:txBody>
                    <a:bodyPr/>
                    <a:lstStyle/>
                    <a:p>
                      <a:pPr indent="0" 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阶段</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lnL>
                      <a:noFill/>
                    </a:lnL>
                    <a:lnR w="19050">
                      <a:solidFill>
                        <a:srgbClr val="FFFFFF"/>
                      </a:solidFill>
                      <a:prstDash val="solid"/>
                    </a:lnR>
                    <a:lnT>
                      <a:noFill/>
                    </a:lnT>
                    <a:lnB>
                      <a:noFill/>
                    </a:lnB>
                    <a:lnTlToBr>
                      <a:noFill/>
                    </a:lnTlToBr>
                    <a:lnBlToTr>
                      <a:noFill/>
                    </a:lnBlToTr>
                    <a:solidFill>
                      <a:srgbClr val="404040"/>
                    </a:solidFill>
                  </a:tcPr>
                </a:tc>
                <a:tc>
                  <a:txBody>
                    <a:bodyPr/>
                    <a:lstStyle/>
                    <a:p>
                      <a:pPr indent="0" 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完成时间</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lnL w="19050">
                      <a:solidFill>
                        <a:srgbClr val="FFFFFF"/>
                      </a:solidFill>
                      <a:prstDash val="solid"/>
                    </a:lnL>
                    <a:lnR w="19050">
                      <a:solidFill>
                        <a:srgbClr val="FFFFFF"/>
                      </a:solidFill>
                      <a:prstDash val="solid"/>
                    </a:lnR>
                    <a:lnT>
                      <a:noFill/>
                    </a:lnT>
                    <a:lnB>
                      <a:noFill/>
                    </a:lnB>
                    <a:lnTlToBr>
                      <a:noFill/>
                    </a:lnTlToBr>
                    <a:lnBlToTr>
                      <a:noFill/>
                    </a:lnBlToTr>
                    <a:solidFill>
                      <a:srgbClr val="03A9F5"/>
                    </a:solidFill>
                  </a:tcPr>
                </a:tc>
                <a:tc>
                  <a:txBody>
                    <a:bodyPr/>
                    <a:lstStyle/>
                    <a:p>
                      <a:pPr indent="0" 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工作流程及要求</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lnL w="19050">
                      <a:solidFill>
                        <a:srgbClr val="FFFFFF"/>
                      </a:solidFill>
                      <a:prstDash val="solid"/>
                    </a:lnL>
                    <a:lnR>
                      <a:noFill/>
                    </a:lnR>
                    <a:lnT>
                      <a:noFill/>
                    </a:lnT>
                    <a:lnB>
                      <a:noFill/>
                    </a:lnB>
                    <a:lnTlToBr>
                      <a:noFill/>
                    </a:lnTlToBr>
                    <a:lnBlToTr>
                      <a:noFill/>
                    </a:lnBlToTr>
                    <a:solidFill>
                      <a:srgbClr val="03A9F5"/>
                    </a:solidFill>
                  </a:tcPr>
                </a:tc>
              </a:tr>
              <a:tr h="1770380">
                <a:tc>
                  <a:txBody>
                    <a:bodyPr/>
                    <a:lstStyle/>
                    <a:p>
                      <a:pPr indent="0" algn="ctr">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学生撰写毕业</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论文</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设计</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）初稿</a:t>
                      </a:r>
                      <a:endParaRPr lang="en-US" altLang="en-US" sz="2000" b="0">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a:noFill/>
                    </a:lnL>
                    <a:lnR w="19050">
                      <a:solidFill>
                        <a:srgbClr val="FFFFFF"/>
                      </a:solidFill>
                      <a:prstDash val="solid"/>
                    </a:lnR>
                    <a:lnT>
                      <a:noFill/>
                    </a:lnT>
                    <a:lnB w="19050">
                      <a:solidFill>
                        <a:srgbClr val="03A9F5"/>
                      </a:solidFill>
                      <a:prstDash val="solid"/>
                    </a:lnB>
                    <a:lnTlToBr>
                      <a:noFill/>
                    </a:lnTlToBr>
                    <a:lnBlToTr>
                      <a:noFill/>
                    </a:lnBlToTr>
                    <a:solidFill>
                      <a:srgbClr val="FFFFFF"/>
                    </a:solidFill>
                  </a:tcPr>
                </a:tc>
                <a:tc>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4月15日之前</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19050">
                      <a:solidFill>
                        <a:srgbClr val="FFFFFF"/>
                      </a:solidFill>
                      <a:prstDash val="solid"/>
                    </a:lnL>
                    <a:lnR w="19050">
                      <a:solidFill>
                        <a:srgbClr val="FFFFFF"/>
                      </a:solidFill>
                      <a:prstDash val="solid"/>
                    </a:lnR>
                    <a:lnT>
                      <a:noFill/>
                    </a:lnT>
                    <a:lnB w="19050">
                      <a:solidFill>
                        <a:srgbClr val="03A9F5"/>
                      </a:solidFill>
                      <a:prstDash val="solid"/>
                    </a:lnB>
                    <a:lnTlToBr>
                      <a:noFill/>
                    </a:lnTlToBr>
                    <a:lnBlToTr>
                      <a:noFill/>
                    </a:lnBlToTr>
                    <a:solidFill>
                      <a:srgbClr val="FFFFFF"/>
                    </a:solidFill>
                  </a:tcPr>
                </a:tc>
                <a:tc>
                  <a:txBody>
                    <a:bodyPr/>
                    <a:lstStyle/>
                    <a:p>
                      <a:pPr indent="0" algn="just" fontAlgn="auto">
                        <a:lnSpc>
                          <a:spcPct val="150000"/>
                        </a:lnSpc>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●学生根据毕业</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404040"/>
                          </a:solidFill>
                          <a:latin typeface="微软雅黑" panose="020B0503020204020204" charset="-122"/>
                          <a:ea typeface="微软雅黑" panose="020B0503020204020204" charset="-122"/>
                          <a:cs typeface="微软雅黑" panose="020B0503020204020204" charset="-122"/>
                        </a:rPr>
                        <a:t>）任务书及提纲，开展相关研究工作，并着手撰写毕业</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404040"/>
                          </a:solidFill>
                          <a:latin typeface="微软雅黑" panose="020B0503020204020204" charset="-122"/>
                          <a:ea typeface="微软雅黑" panose="020B0503020204020204" charset="-122"/>
                          <a:cs typeface="微软雅黑" panose="020B0503020204020204" charset="-122"/>
                        </a:rPr>
                        <a:t>）提纲。（期间</a:t>
                      </a:r>
                      <a:r>
                        <a:rPr lang="en-US" sz="2000" b="0">
                          <a:solidFill>
                            <a:srgbClr val="FF0000"/>
                          </a:solidFill>
                          <a:latin typeface="微软雅黑" panose="020B0503020204020204" charset="-122"/>
                          <a:ea typeface="微软雅黑" panose="020B0503020204020204" charset="-122"/>
                          <a:cs typeface="微软雅黑" panose="020B0503020204020204" charset="-122"/>
                        </a:rPr>
                        <a:t>指导教师至少有1次线上或当面指导学生</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endParaRPr lang="en-US" sz="2000" b="0">
                        <a:solidFill>
                          <a:srgbClr val="404040"/>
                        </a:solidFill>
                        <a:latin typeface="微软雅黑" panose="020B0503020204020204" charset="-122"/>
                        <a:ea typeface="微软雅黑" panose="020B0503020204020204" charset="-122"/>
                        <a:cs typeface="微软雅黑" panose="020B0503020204020204" charset="-122"/>
                      </a:endParaRPr>
                    </a:p>
                    <a:p>
                      <a:pPr indent="0" algn="just" fontAlgn="auto">
                        <a:lnSpc>
                          <a:spcPct val="150000"/>
                        </a:lnSpc>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●指导教师应做好学生的指导工作，定期检查学生的工作进度和质量，及时解答和处理学生有关问题。完成毕业</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404040"/>
                          </a:solidFill>
                          <a:latin typeface="微软雅黑" panose="020B0503020204020204" charset="-122"/>
                          <a:ea typeface="微软雅黑" panose="020B0503020204020204" charset="-122"/>
                          <a:cs typeface="微软雅黑" panose="020B0503020204020204" charset="-122"/>
                        </a:rPr>
                        <a:t>）初稿（至此阶段，</a:t>
                      </a:r>
                      <a:r>
                        <a:rPr lang="en-US" sz="2000" b="0">
                          <a:solidFill>
                            <a:srgbClr val="C00000"/>
                          </a:solidFill>
                          <a:latin typeface="微软雅黑" panose="020B0503020204020204" charset="-122"/>
                          <a:ea typeface="微软雅黑" panose="020B0503020204020204" charset="-122"/>
                          <a:cs typeface="微软雅黑" panose="020B0503020204020204" charset="-122"/>
                        </a:rPr>
                        <a:t>指导教师当面指导学生不应少于2次</a:t>
                      </a:r>
                      <a:r>
                        <a:rPr lang="en-US" sz="2000" b="0">
                          <a:solidFill>
                            <a:srgbClr val="FF0000"/>
                          </a:solidFill>
                          <a:latin typeface="微软雅黑" panose="020B0503020204020204" charset="-122"/>
                          <a:ea typeface="微软雅黑" panose="020B0503020204020204" charset="-122"/>
                          <a:cs typeface="微软雅黑" panose="020B0503020204020204" charset="-122"/>
                        </a:rPr>
                        <a:t>，要坚决杜绝学生毕业</a:t>
                      </a:r>
                      <a:r>
                        <a:rPr lang="en-US" sz="2000">
                          <a:solidFill>
                            <a:srgbClr val="FF000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FF0000"/>
                          </a:solidFill>
                          <a:latin typeface="微软雅黑" panose="020B0503020204020204" charset="-122"/>
                          <a:ea typeface="微软雅黑" panose="020B0503020204020204" charset="-122"/>
                          <a:cs typeface="微软雅黑" panose="020B0503020204020204" charset="-122"/>
                        </a:rPr>
                        <a:t>（</a:t>
                      </a:r>
                      <a:r>
                        <a:rPr lang="en-US" sz="2000">
                          <a:solidFill>
                            <a:srgbClr val="FF000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FF0000"/>
                          </a:solidFill>
                          <a:latin typeface="微软雅黑" panose="020B0503020204020204" charset="-122"/>
                          <a:ea typeface="微软雅黑" panose="020B0503020204020204" charset="-122"/>
                          <a:cs typeface="微软雅黑" panose="020B0503020204020204" charset="-122"/>
                        </a:rPr>
                        <a:t>）弄虚作假、抄袭剽窃等行为</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lnL w="19050">
                      <a:solidFill>
                        <a:srgbClr val="FFFFFF"/>
                      </a:solidFill>
                      <a:prstDash val="solid"/>
                    </a:lnL>
                    <a:lnR>
                      <a:noFill/>
                    </a:lnR>
                    <a:lnT>
                      <a:noFill/>
                    </a:lnT>
                    <a:lnB w="19050">
                      <a:solidFill>
                        <a:srgbClr val="03A9F5"/>
                      </a:solidFill>
                      <a:prstDash val="solid"/>
                    </a:lnB>
                    <a:lnTlToBr>
                      <a:noFill/>
                    </a:lnTlToBr>
                    <a:lnBlToTr>
                      <a:noFill/>
                    </a:lnBlToTr>
                    <a:solidFill>
                      <a:srgbClr val="FFFFFF"/>
                    </a:solidFill>
                  </a:tcPr>
                </a:tc>
              </a:tr>
            </a:tbl>
          </a:graphicData>
        </a:graphic>
      </p:graphicFrame>
    </p:spTree>
    <p:custDataLst>
      <p:tags r:id="rId7"/>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783590" y="635"/>
            <a:ext cx="10571480" cy="6731000"/>
          </a:xfrm>
          <a:prstGeom prst="rect">
            <a:avLst/>
          </a:prstGeom>
          <a:noFill/>
        </p:spPr>
        <p:txBody>
          <a:bodyPr wrap="square" lIns="90000" tIns="46800" rIns="90000" bIns="46800" rtlCol="0" anchor="ctr" anchorCtr="0"/>
          <a:lstStyle/>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ea typeface="微软雅黑" panose="020B0503020204020204" charset="-122"/>
                <a:sym typeface="+mn-ea"/>
              </a:rPr>
              <a:t>2021届毕业论文（设计）工作流程及时间安排：</a:t>
            </a:r>
            <a:endParaRPr lang="zh-CN" altLang="en-US" sz="2400" b="1"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000" b="1" dirty="0">
                <a:solidFill>
                  <a:srgbClr val="C00000"/>
                </a:solidFill>
                <a:ea typeface="微软雅黑" panose="020B0503020204020204" charset="-122"/>
                <a:sym typeface="+mn-ea"/>
              </a:rPr>
              <a:t>第二阶段工作：</a:t>
            </a:r>
            <a:endParaRPr lang="zh-CN" altLang="en-US" sz="2000" b="1" dirty="0">
              <a:solidFill>
                <a:srgbClr val="C00000"/>
              </a:solidFill>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p:txBody>
      </p:sp>
      <p:graphicFrame>
        <p:nvGraphicFramePr>
          <p:cNvPr id="4" name="表格 3"/>
          <p:cNvGraphicFramePr/>
          <p:nvPr>
            <p:custDataLst>
              <p:tags r:id="rId6"/>
            </p:custDataLst>
          </p:nvPr>
        </p:nvGraphicFramePr>
        <p:xfrm>
          <a:off x="769303" y="1619441"/>
          <a:ext cx="10770870" cy="5741670"/>
        </p:xfrm>
        <a:graphic>
          <a:graphicData uri="http://schemas.openxmlformats.org/drawingml/2006/table">
            <a:tbl>
              <a:tblPr firstRow="1" bandRow="1">
                <a:tableStyleId>{5940675A-B579-460E-94D1-54222C63F5DA}</a:tableStyleId>
              </a:tblPr>
              <a:tblGrid>
                <a:gridCol w="1589405"/>
                <a:gridCol w="1845945"/>
                <a:gridCol w="7335520"/>
              </a:tblGrid>
              <a:tr h="295275">
                <a:tc>
                  <a:txBody>
                    <a:bodyPr/>
                    <a:lstStyle/>
                    <a:p>
                      <a:pPr indent="0" 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阶段</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lnL>
                      <a:noFill/>
                    </a:lnL>
                    <a:lnR w="19050">
                      <a:solidFill>
                        <a:srgbClr val="FFFFFF"/>
                      </a:solidFill>
                      <a:prstDash val="solid"/>
                    </a:lnR>
                    <a:lnT>
                      <a:noFill/>
                    </a:lnT>
                    <a:lnB>
                      <a:noFill/>
                    </a:lnB>
                    <a:lnTlToBr>
                      <a:noFill/>
                    </a:lnTlToBr>
                    <a:lnBlToTr>
                      <a:noFill/>
                    </a:lnBlToTr>
                    <a:solidFill>
                      <a:srgbClr val="404040"/>
                    </a:solidFill>
                  </a:tcPr>
                </a:tc>
                <a:tc>
                  <a:txBody>
                    <a:bodyPr/>
                    <a:lstStyle/>
                    <a:p>
                      <a:pPr indent="0" 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完成时间</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lnL w="19050">
                      <a:solidFill>
                        <a:srgbClr val="FFFFFF"/>
                      </a:solidFill>
                      <a:prstDash val="solid"/>
                    </a:lnL>
                    <a:lnR w="19050">
                      <a:solidFill>
                        <a:srgbClr val="FFFFFF"/>
                      </a:solidFill>
                      <a:prstDash val="solid"/>
                    </a:lnR>
                    <a:lnT>
                      <a:noFill/>
                    </a:lnT>
                    <a:lnB>
                      <a:noFill/>
                    </a:lnB>
                    <a:lnTlToBr>
                      <a:noFill/>
                    </a:lnTlToBr>
                    <a:lnBlToTr>
                      <a:noFill/>
                    </a:lnBlToTr>
                    <a:solidFill>
                      <a:srgbClr val="03A9F5"/>
                    </a:solidFill>
                  </a:tcPr>
                </a:tc>
                <a:tc>
                  <a:txBody>
                    <a:bodyPr/>
                    <a:lstStyle/>
                    <a:p>
                      <a:pPr indent="0" 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工作流程及要求</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lnL w="19050">
                      <a:solidFill>
                        <a:srgbClr val="FFFFFF"/>
                      </a:solidFill>
                      <a:prstDash val="solid"/>
                    </a:lnL>
                    <a:lnR>
                      <a:noFill/>
                    </a:lnR>
                    <a:lnT>
                      <a:noFill/>
                    </a:lnT>
                    <a:lnB>
                      <a:noFill/>
                    </a:lnB>
                    <a:lnTlToBr>
                      <a:noFill/>
                    </a:lnTlToBr>
                    <a:lnBlToTr>
                      <a:noFill/>
                    </a:lnBlToTr>
                    <a:solidFill>
                      <a:srgbClr val="03A9F5"/>
                    </a:solidFill>
                  </a:tcPr>
                </a:tc>
              </a:tr>
              <a:tr h="1971675">
                <a:tc>
                  <a:txBody>
                    <a:bodyPr/>
                    <a:lstStyle/>
                    <a:p>
                      <a:pPr indent="0" algn="ctr">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毕业</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论文</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设计</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）中期检查</a:t>
                      </a:r>
                      <a:endParaRPr lang="en-US" altLang="en-US" sz="2000" b="0">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a:noFill/>
                    </a:lnL>
                    <a:lnR w="19050">
                      <a:solidFill>
                        <a:srgbClr val="FFFFFF"/>
                      </a:solidFill>
                      <a:prstDash val="solid"/>
                    </a:lnR>
                    <a:lnT>
                      <a:noFill/>
                    </a:lnT>
                    <a:lnB w="19050">
                      <a:solidFill>
                        <a:srgbClr val="03A9F5"/>
                      </a:solidFill>
                      <a:prstDash val="solid"/>
                    </a:lnB>
                    <a:lnTlToBr>
                      <a:noFill/>
                    </a:lnTlToBr>
                    <a:lnBlToTr>
                      <a:noFill/>
                    </a:lnBlToTr>
                    <a:solidFill>
                      <a:srgbClr val="FFFFFF"/>
                    </a:solidFill>
                  </a:tcPr>
                </a:tc>
                <a:tc>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4月25日之前</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19050">
                      <a:solidFill>
                        <a:srgbClr val="FFFFFF"/>
                      </a:solidFill>
                      <a:prstDash val="solid"/>
                    </a:lnL>
                    <a:lnR w="19050">
                      <a:solidFill>
                        <a:srgbClr val="FFFFFF"/>
                      </a:solidFill>
                      <a:prstDash val="solid"/>
                    </a:lnR>
                    <a:lnT>
                      <a:noFill/>
                    </a:lnT>
                    <a:lnB w="19050">
                      <a:solidFill>
                        <a:srgbClr val="03A9F5"/>
                      </a:solidFill>
                      <a:prstDash val="solid"/>
                    </a:lnB>
                    <a:lnTlToBr>
                      <a:noFill/>
                    </a:lnTlToBr>
                    <a:lnBlToTr>
                      <a:noFill/>
                    </a:lnBlToTr>
                    <a:solidFill>
                      <a:srgbClr val="FFFFFF"/>
                    </a:solidFill>
                  </a:tcPr>
                </a:tc>
                <a:tc>
                  <a:txBody>
                    <a:bodyPr/>
                    <a:lstStyle/>
                    <a:p>
                      <a:pPr indent="0" algn="just" fontAlgn="auto">
                        <a:lnSpc>
                          <a:spcPct val="150000"/>
                        </a:lnSpc>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●二级学院要随时了解、检查各专业的工作进展情况，及时研究协调处理本单位毕业</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404040"/>
                          </a:solidFill>
                          <a:latin typeface="微软雅黑" panose="020B0503020204020204" charset="-122"/>
                          <a:ea typeface="微软雅黑" panose="020B0503020204020204" charset="-122"/>
                          <a:cs typeface="微软雅黑" panose="020B0503020204020204" charset="-122"/>
                        </a:rPr>
                        <a:t>）中的有关问题，完成本院学生毕业</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404040"/>
                          </a:solidFill>
                          <a:latin typeface="微软雅黑" panose="020B0503020204020204" charset="-122"/>
                          <a:ea typeface="微软雅黑" panose="020B0503020204020204" charset="-122"/>
                          <a:cs typeface="微软雅黑" panose="020B0503020204020204" charset="-122"/>
                        </a:rPr>
                        <a:t>)中期检查。（</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至此阶段，</a:t>
                      </a:r>
                      <a:r>
                        <a:rPr lang="en-US" sz="2000">
                          <a:solidFill>
                            <a:srgbClr val="FF0000"/>
                          </a:solidFill>
                          <a:latin typeface="微软雅黑" panose="020B0503020204020204" charset="-122"/>
                          <a:ea typeface="微软雅黑" panose="020B0503020204020204" charset="-122"/>
                          <a:cs typeface="微软雅黑" panose="020B0503020204020204" charset="-122"/>
                          <a:sym typeface="+mn-ea"/>
                        </a:rPr>
                        <a:t>指导教师当面指导学生不应少于4次</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endParaRPr lang="en-US" sz="2000" b="0">
                        <a:solidFill>
                          <a:srgbClr val="404040"/>
                        </a:solidFill>
                        <a:latin typeface="微软雅黑" panose="020B0503020204020204" charset="-122"/>
                        <a:ea typeface="微软雅黑" panose="020B0503020204020204" charset="-122"/>
                        <a:cs typeface="微软雅黑" panose="020B0503020204020204" charset="-122"/>
                      </a:endParaRPr>
                    </a:p>
                    <a:p>
                      <a:pPr indent="0" algn="just" fontAlgn="auto">
                        <a:lnSpc>
                          <a:spcPct val="150000"/>
                        </a:lnSpc>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●指导教师要综合学生中期检查的情况及质量，对学生论文提出有</a:t>
                      </a:r>
                      <a:r>
                        <a:rPr lang="en-US" sz="2000" b="0">
                          <a:solidFill>
                            <a:srgbClr val="FF0000"/>
                          </a:solidFill>
                          <a:latin typeface="微软雅黑" panose="020B0503020204020204" charset="-122"/>
                          <a:ea typeface="微软雅黑" panose="020B0503020204020204" charset="-122"/>
                          <a:cs typeface="微软雅黑" panose="020B0503020204020204" charset="-122"/>
                        </a:rPr>
                        <a:t>针对性</a:t>
                      </a:r>
                      <a:r>
                        <a:rPr lang="en-US" sz="2000" b="0">
                          <a:solidFill>
                            <a:srgbClr val="404040"/>
                          </a:solidFill>
                          <a:latin typeface="微软雅黑" panose="020B0503020204020204" charset="-122"/>
                          <a:ea typeface="微软雅黑" panose="020B0503020204020204" charset="-122"/>
                          <a:cs typeface="微软雅黑" panose="020B0503020204020204" charset="-122"/>
                        </a:rPr>
                        <a:t>的修改意见。</a:t>
                      </a:r>
                      <a:endParaRPr lang="en-US" sz="2000" b="0">
                        <a:solidFill>
                          <a:srgbClr val="404040"/>
                        </a:solidFill>
                        <a:latin typeface="微软雅黑" panose="020B0503020204020204" charset="-122"/>
                        <a:ea typeface="微软雅黑" panose="020B0503020204020204" charset="-122"/>
                        <a:cs typeface="微软雅黑" panose="020B0503020204020204" charset="-122"/>
                      </a:endParaRPr>
                    </a:p>
                    <a:p>
                      <a:pPr indent="0" algn="just" fontAlgn="auto">
                        <a:lnSpc>
                          <a:spcPct val="150000"/>
                        </a:lnSpc>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●学校组织相关专家对二级学院毕业</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404040"/>
                          </a:solidFill>
                          <a:latin typeface="微软雅黑" panose="020B0503020204020204" charset="-122"/>
                          <a:ea typeface="微软雅黑" panose="020B0503020204020204" charset="-122"/>
                          <a:cs typeface="微软雅黑" panose="020B0503020204020204" charset="-122"/>
                        </a:rPr>
                        <a:t>)进行中期抽查检查。（重点检查毕业</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404040"/>
                          </a:solidFill>
                          <a:latin typeface="微软雅黑" panose="020B0503020204020204" charset="-122"/>
                          <a:ea typeface="微软雅黑" panose="020B0503020204020204" charset="-122"/>
                          <a:cs typeface="微软雅黑" panose="020B0503020204020204" charset="-122"/>
                        </a:rPr>
                        <a:t>）开题报告与初稿）</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lnL w="19050">
                      <a:solidFill>
                        <a:srgbClr val="FFFFFF"/>
                      </a:solidFill>
                      <a:prstDash val="solid"/>
                    </a:lnL>
                    <a:lnR>
                      <a:noFill/>
                    </a:lnR>
                    <a:lnT>
                      <a:noFill/>
                    </a:lnT>
                    <a:lnB w="19050">
                      <a:solidFill>
                        <a:srgbClr val="03A9F5"/>
                      </a:solidFill>
                      <a:prstDash val="solid"/>
                    </a:lnB>
                    <a:lnTlToBr>
                      <a:noFill/>
                    </a:lnTlToBr>
                    <a:lnBlToTr>
                      <a:noFill/>
                    </a:lnBlToTr>
                    <a:solidFill>
                      <a:srgbClr val="FFFFFF"/>
                    </a:solidFill>
                  </a:tcPr>
                </a:tc>
              </a:tr>
            </a:tbl>
          </a:graphicData>
        </a:graphic>
      </p:graphicFrame>
    </p:spTree>
    <p:custDataLst>
      <p:tags r:id="rId7"/>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783590" y="635"/>
            <a:ext cx="10571480" cy="6731000"/>
          </a:xfrm>
          <a:prstGeom prst="rect">
            <a:avLst/>
          </a:prstGeom>
          <a:noFill/>
        </p:spPr>
        <p:txBody>
          <a:bodyPr wrap="square" lIns="90000" tIns="46800" rIns="90000" bIns="46800" rtlCol="0" anchor="ctr" anchorCtr="0"/>
          <a:lstStyle/>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ea typeface="微软雅黑" panose="020B0503020204020204" charset="-122"/>
                <a:sym typeface="+mn-ea"/>
              </a:rPr>
              <a:t>2021届毕业论文（设计）工作流程及时间安排：</a:t>
            </a:r>
            <a:endParaRPr lang="zh-CN" altLang="en-US" sz="2400" b="1"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000" b="1" dirty="0">
                <a:solidFill>
                  <a:srgbClr val="C00000"/>
                </a:solidFill>
                <a:ea typeface="微软雅黑" panose="020B0503020204020204" charset="-122"/>
                <a:sym typeface="+mn-ea"/>
              </a:rPr>
              <a:t>第二阶段工作：</a:t>
            </a: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p:txBody>
      </p:sp>
      <p:graphicFrame>
        <p:nvGraphicFramePr>
          <p:cNvPr id="4" name="表格 3"/>
          <p:cNvGraphicFramePr/>
          <p:nvPr>
            <p:custDataLst>
              <p:tags r:id="rId6"/>
            </p:custDataLst>
          </p:nvPr>
        </p:nvGraphicFramePr>
        <p:xfrm>
          <a:off x="769303" y="1619441"/>
          <a:ext cx="10770870" cy="5741670"/>
        </p:xfrm>
        <a:graphic>
          <a:graphicData uri="http://schemas.openxmlformats.org/drawingml/2006/table">
            <a:tbl>
              <a:tblPr firstRow="1" bandRow="1">
                <a:tableStyleId>{5940675A-B579-460E-94D1-54222C63F5DA}</a:tableStyleId>
              </a:tblPr>
              <a:tblGrid>
                <a:gridCol w="1589405"/>
                <a:gridCol w="1845945"/>
                <a:gridCol w="7335520"/>
              </a:tblGrid>
              <a:tr h="295275">
                <a:tc>
                  <a:txBody>
                    <a:bodyPr/>
                    <a:lstStyle/>
                    <a:p>
                      <a:pPr indent="0" 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阶段</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lnL>
                      <a:noFill/>
                    </a:lnL>
                    <a:lnR w="19050">
                      <a:solidFill>
                        <a:srgbClr val="FFFFFF"/>
                      </a:solidFill>
                      <a:prstDash val="solid"/>
                    </a:lnR>
                    <a:lnT>
                      <a:noFill/>
                    </a:lnT>
                    <a:lnB>
                      <a:noFill/>
                    </a:lnB>
                    <a:lnTlToBr>
                      <a:noFill/>
                    </a:lnTlToBr>
                    <a:lnBlToTr>
                      <a:noFill/>
                    </a:lnBlToTr>
                    <a:solidFill>
                      <a:srgbClr val="404040"/>
                    </a:solidFill>
                  </a:tcPr>
                </a:tc>
                <a:tc>
                  <a:txBody>
                    <a:bodyPr/>
                    <a:lstStyle/>
                    <a:p>
                      <a:pPr indent="0" 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完成时间</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lnL w="19050">
                      <a:solidFill>
                        <a:srgbClr val="FFFFFF"/>
                      </a:solidFill>
                      <a:prstDash val="solid"/>
                    </a:lnL>
                    <a:lnR w="19050">
                      <a:solidFill>
                        <a:srgbClr val="FFFFFF"/>
                      </a:solidFill>
                      <a:prstDash val="solid"/>
                    </a:lnR>
                    <a:lnT>
                      <a:noFill/>
                    </a:lnT>
                    <a:lnB>
                      <a:noFill/>
                    </a:lnB>
                    <a:lnTlToBr>
                      <a:noFill/>
                    </a:lnTlToBr>
                    <a:lnBlToTr>
                      <a:noFill/>
                    </a:lnBlToTr>
                    <a:solidFill>
                      <a:srgbClr val="03A9F5"/>
                    </a:solidFill>
                  </a:tcPr>
                </a:tc>
                <a:tc>
                  <a:txBody>
                    <a:bodyPr/>
                    <a:lstStyle/>
                    <a:p>
                      <a:pPr indent="0" algn="ctr">
                        <a:buNone/>
                      </a:pPr>
                      <a:r>
                        <a:rPr lang="en-US" sz="2000" b="1">
                          <a:solidFill>
                            <a:srgbClr val="FFFFFF"/>
                          </a:solidFill>
                          <a:latin typeface="微软雅黑" panose="020B0503020204020204" charset="-122"/>
                          <a:ea typeface="微软雅黑" panose="020B0503020204020204" charset="-122"/>
                          <a:cs typeface="宋体" panose="02010600030101010101" pitchFamily="2" charset="-122"/>
                        </a:rPr>
                        <a:t>工作流程及要求</a:t>
                      </a:r>
                      <a:endParaRPr lang="en-US" altLang="en-US" sz="2000" b="1">
                        <a:solidFill>
                          <a:srgbClr val="FFFFFF"/>
                        </a:solidFill>
                        <a:latin typeface="微软雅黑" panose="020B0503020204020204" charset="-122"/>
                        <a:ea typeface="微软雅黑" panose="020B0503020204020204" charset="-122"/>
                        <a:cs typeface="宋体" panose="02010600030101010101" pitchFamily="2" charset="-122"/>
                      </a:endParaRPr>
                    </a:p>
                  </a:txBody>
                  <a:tcPr marL="68580" marR="68580" marT="0" marB="0">
                    <a:lnL w="19050">
                      <a:solidFill>
                        <a:srgbClr val="FFFFFF"/>
                      </a:solidFill>
                      <a:prstDash val="solid"/>
                    </a:lnL>
                    <a:lnR>
                      <a:noFill/>
                    </a:lnR>
                    <a:lnT>
                      <a:noFill/>
                    </a:lnT>
                    <a:lnB>
                      <a:noFill/>
                    </a:lnB>
                    <a:lnTlToBr>
                      <a:noFill/>
                    </a:lnTlToBr>
                    <a:lnBlToTr>
                      <a:noFill/>
                    </a:lnBlToTr>
                    <a:solidFill>
                      <a:srgbClr val="03A9F5"/>
                    </a:solidFill>
                  </a:tcPr>
                </a:tc>
              </a:tr>
              <a:tr h="885825">
                <a:tc>
                  <a:txBody>
                    <a:bodyPr/>
                    <a:lstStyle/>
                    <a:p>
                      <a:pPr indent="0" algn="ctr">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完成毕业</a:t>
                      </a:r>
                      <a:r>
                        <a:rPr lang="zh-CN" sz="2000">
                          <a:solidFill>
                            <a:srgbClr val="404040"/>
                          </a:solidFill>
                          <a:latin typeface="微软雅黑" panose="020B0503020204020204" charset="-122"/>
                          <a:ea typeface="微软雅黑" panose="020B0503020204020204" charset="-122"/>
                          <a:cs typeface="宋体" panose="02010600030101010101" pitchFamily="2" charset="-122"/>
                          <a:sym typeface="+mn-ea"/>
                        </a:rPr>
                        <a:t>论文</a:t>
                      </a:r>
                      <a:r>
                        <a:rPr lang="zh-CN" altLang="en-US" sz="2000" b="0">
                          <a:solidFill>
                            <a:srgbClr val="404040"/>
                          </a:solidFill>
                          <a:latin typeface="微软雅黑" panose="020B0503020204020204" charset="-122"/>
                          <a:ea typeface="微软雅黑" panose="020B0503020204020204" charset="-122"/>
                          <a:cs typeface="宋体" panose="02010600030101010101" pitchFamily="2" charset="-122"/>
                        </a:rPr>
                        <a:t>（</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设计</a:t>
                      </a:r>
                      <a:r>
                        <a:rPr lang="zh-CN" sz="2000" b="0">
                          <a:solidFill>
                            <a:srgbClr val="404040"/>
                          </a:solidFill>
                          <a:latin typeface="微软雅黑" panose="020B0503020204020204" charset="-122"/>
                          <a:ea typeface="微软雅黑" panose="020B0503020204020204" charset="-122"/>
                          <a:cs typeface="宋体" panose="02010600030101010101" pitchFamily="2" charset="-122"/>
                        </a:rPr>
                        <a:t>）</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修改及定稿</a:t>
                      </a:r>
                      <a:endParaRPr lang="en-US" altLang="en-US" sz="2000" b="0">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a:noFill/>
                    </a:lnL>
                    <a:lnR w="19050">
                      <a:solidFill>
                        <a:srgbClr val="FFFFFF"/>
                      </a:solidFill>
                      <a:prstDash val="solid"/>
                    </a:lnR>
                    <a:lnT>
                      <a:noFill/>
                    </a:lnT>
                    <a:lnB>
                      <a:noFill/>
                    </a:lnB>
                    <a:lnTlToBr>
                      <a:noFill/>
                    </a:lnTlToBr>
                    <a:lnBlToTr>
                      <a:noFill/>
                    </a:lnBlToTr>
                    <a:solidFill>
                      <a:srgbClr val="FFFFFF"/>
                    </a:solidFill>
                  </a:tcPr>
                </a:tc>
                <a:tc>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5月10日之前</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19050">
                      <a:solidFill>
                        <a:srgbClr val="FFFFFF"/>
                      </a:solidFill>
                      <a:prstDash val="solid"/>
                    </a:lnL>
                    <a:lnR w="19050">
                      <a:solidFill>
                        <a:srgbClr val="FFFFFF"/>
                      </a:solidFill>
                      <a:prstDash val="solid"/>
                    </a:lnR>
                    <a:lnT>
                      <a:noFill/>
                    </a:lnT>
                    <a:lnB>
                      <a:noFill/>
                    </a:lnB>
                    <a:lnTlToBr>
                      <a:noFill/>
                    </a:lnTlToBr>
                    <a:lnBlToTr>
                      <a:noFill/>
                    </a:lnBlToTr>
                    <a:solidFill>
                      <a:srgbClr val="FFFFFF"/>
                    </a:solidFill>
                  </a:tcPr>
                </a:tc>
                <a:tc>
                  <a:txBody>
                    <a:bodyPr/>
                    <a:lstStyle/>
                    <a:p>
                      <a:pPr indent="0" algn="just" fontAlgn="auto">
                        <a:lnSpc>
                          <a:spcPct val="150000"/>
                        </a:lnSpc>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●学生检测毕业</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0">
                          <a:solidFill>
                            <a:srgbClr val="404040"/>
                          </a:solidFill>
                          <a:latin typeface="微软雅黑" panose="020B0503020204020204" charset="-122"/>
                          <a:ea typeface="微软雅黑" panose="020B0503020204020204" charset="-122"/>
                          <a:cs typeface="微软雅黑" panose="020B0503020204020204" charset="-122"/>
                        </a:rPr>
                        <a:t>（</a:t>
                      </a:r>
                      <a:r>
                        <a:rPr lang="en-US" sz="2000">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0">
                          <a:solidFill>
                            <a:srgbClr val="404040"/>
                          </a:solidFill>
                          <a:latin typeface="微软雅黑" panose="020B0503020204020204" charset="-122"/>
                          <a:ea typeface="微软雅黑" panose="020B0503020204020204" charset="-122"/>
                          <a:cs typeface="微软雅黑" panose="020B0503020204020204" charset="-122"/>
                        </a:rPr>
                        <a:t>）的文字复制比例，检测不合格的学生修改后自行检查</a:t>
                      </a:r>
                      <a:r>
                        <a:rPr lang="en-US" sz="2000" b="0">
                          <a:solidFill>
                            <a:srgbClr val="FF0000"/>
                          </a:solidFill>
                          <a:latin typeface="微软雅黑" panose="020B0503020204020204" charset="-122"/>
                          <a:ea typeface="微软雅黑" panose="020B0503020204020204" charset="-122"/>
                          <a:cs typeface="微软雅黑" panose="020B0503020204020204" charset="-122"/>
                        </a:rPr>
                        <a:t>(</a:t>
                      </a:r>
                      <a:r>
                        <a:rPr lang="zh-CN" sz="2000" b="0">
                          <a:solidFill>
                            <a:srgbClr val="FF0000"/>
                          </a:solidFill>
                          <a:latin typeface="微软雅黑" panose="020B0503020204020204" charset="-122"/>
                          <a:ea typeface="微软雅黑" panose="020B0503020204020204" charset="-122"/>
                          <a:cs typeface="微软雅黑" panose="020B0503020204020204" charset="-122"/>
                        </a:rPr>
                        <a:t>知网</a:t>
                      </a:r>
                      <a:r>
                        <a:rPr lang="en-US" sz="2000" b="0">
                          <a:solidFill>
                            <a:srgbClr val="FF0000"/>
                          </a:solidFill>
                          <a:latin typeface="微软雅黑" panose="020B0503020204020204" charset="-122"/>
                          <a:ea typeface="微软雅黑" panose="020B0503020204020204" charset="-122"/>
                          <a:cs typeface="微软雅黑" panose="020B0503020204020204" charset="-122"/>
                        </a:rPr>
                        <a:t>)</a:t>
                      </a:r>
                      <a:r>
                        <a:rPr lang="en-US" sz="2000" b="0">
                          <a:solidFill>
                            <a:srgbClr val="404040"/>
                          </a:solidFill>
                          <a:latin typeface="微软雅黑" panose="020B0503020204020204" charset="-122"/>
                          <a:ea typeface="微软雅黑" panose="020B0503020204020204" charset="-122"/>
                          <a:cs typeface="微软雅黑" panose="020B0503020204020204" charset="-122"/>
                        </a:rPr>
                        <a:t>，查重结果不符合学校规定的，不允许答辩。</a:t>
                      </a:r>
                      <a:r>
                        <a:rPr lang="en-US" sz="2000" b="0">
                          <a:solidFill>
                            <a:srgbClr val="FF0000"/>
                          </a:solidFill>
                          <a:latin typeface="微软雅黑" panose="020B0503020204020204" charset="-122"/>
                          <a:ea typeface="微软雅黑" panose="020B0503020204020204" charset="-122"/>
                          <a:cs typeface="微软雅黑" panose="020B0503020204020204" charset="-122"/>
                        </a:rPr>
                        <a:t>（至此阶段，指导教师当面指导学生不应少于6次）</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lnL w="19050">
                      <a:solidFill>
                        <a:srgbClr val="FFFFFF"/>
                      </a:solidFill>
                      <a:prstDash val="solid"/>
                    </a:lnL>
                    <a:lnR>
                      <a:noFill/>
                    </a:lnR>
                    <a:lnT>
                      <a:noFill/>
                    </a:lnT>
                    <a:lnB>
                      <a:noFill/>
                    </a:lnB>
                    <a:lnTlToBr>
                      <a:noFill/>
                    </a:lnTlToBr>
                    <a:lnBlToTr>
                      <a:noFill/>
                    </a:lnBlToTr>
                    <a:solidFill>
                      <a:srgbClr val="FFFFFF"/>
                    </a:solidFill>
                  </a:tcPr>
                </a:tc>
              </a:tr>
              <a:tr h="818515">
                <a:tc>
                  <a:txBody>
                    <a:bodyPr/>
                    <a:lstStyle/>
                    <a:p>
                      <a:pPr indent="0" algn="ctr">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指导教师</a:t>
                      </a:r>
                      <a:endParaRPr lang="en-US" sz="2000" b="0">
                        <a:solidFill>
                          <a:srgbClr val="404040"/>
                        </a:solidFill>
                        <a:latin typeface="微软雅黑" panose="020B0503020204020204" charset="-122"/>
                        <a:ea typeface="微软雅黑" panose="020B0503020204020204" charset="-122"/>
                        <a:cs typeface="宋体" panose="02010600030101010101" pitchFamily="2" charset="-122"/>
                      </a:endParaRPr>
                    </a:p>
                    <a:p>
                      <a:pPr indent="0" algn="ctr">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审阅</a:t>
                      </a:r>
                      <a:endParaRPr lang="en-US" altLang="en-US" sz="2000" b="0">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a:noFill/>
                    </a:lnL>
                    <a:lnR w="19050">
                      <a:solidFill>
                        <a:srgbClr val="FFFFFF"/>
                      </a:solidFill>
                      <a:prstDash val="solid"/>
                    </a:lnR>
                    <a:lnT>
                      <a:noFill/>
                    </a:lnT>
                    <a:lnB w="19050">
                      <a:solidFill>
                        <a:srgbClr val="03A9F5"/>
                      </a:solidFill>
                      <a:prstDash val="solid"/>
                    </a:lnB>
                    <a:lnTlToBr>
                      <a:noFill/>
                    </a:lnTlToBr>
                    <a:lnBlToTr>
                      <a:noFill/>
                    </a:lnBlToTr>
                    <a:solidFill>
                      <a:srgbClr val="F2F2F2"/>
                    </a:solidFill>
                  </a:tcPr>
                </a:tc>
                <a:tc>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5月15日之前</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19050">
                      <a:solidFill>
                        <a:srgbClr val="FFFFFF"/>
                      </a:solidFill>
                      <a:prstDash val="solid"/>
                    </a:lnL>
                    <a:lnR w="19050">
                      <a:solidFill>
                        <a:srgbClr val="FFFFFF"/>
                      </a:solidFill>
                      <a:prstDash val="solid"/>
                    </a:lnR>
                    <a:lnT>
                      <a:noFill/>
                    </a:lnT>
                    <a:lnB w="19050">
                      <a:solidFill>
                        <a:srgbClr val="03A9F5"/>
                      </a:solidFill>
                      <a:prstDash val="solid"/>
                    </a:lnB>
                    <a:lnTlToBr>
                      <a:noFill/>
                    </a:lnTlToBr>
                    <a:lnBlToTr>
                      <a:noFill/>
                    </a:lnBlToTr>
                    <a:solidFill>
                      <a:srgbClr val="F2F2F2"/>
                    </a:solidFill>
                  </a:tcPr>
                </a:tc>
                <a:tc>
                  <a:txBody>
                    <a:bodyPr/>
                    <a:lstStyle/>
                    <a:p>
                      <a:pPr indent="0" algn="just" fontAlgn="auto">
                        <a:lnSpc>
                          <a:spcPct val="150000"/>
                        </a:lnSpc>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●指导教师认真审阅学生的毕业</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论文</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设计</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）定稿，完成指导教师评阅表。</a:t>
                      </a:r>
                      <a:endParaRPr lang="en-US" sz="2000" b="0">
                        <a:solidFill>
                          <a:srgbClr val="404040"/>
                        </a:solidFill>
                        <a:latin typeface="微软雅黑" panose="020B0503020204020204" charset="-122"/>
                        <a:ea typeface="微软雅黑" panose="020B0503020204020204" charset="-122"/>
                        <a:cs typeface="宋体" panose="02010600030101010101" pitchFamily="2" charset="-122"/>
                      </a:endParaRPr>
                    </a:p>
                    <a:p>
                      <a:pPr indent="0" algn="just" fontAlgn="auto">
                        <a:lnSpc>
                          <a:spcPct val="150000"/>
                        </a:lnSpc>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a:t>
                      </a:r>
                      <a:r>
                        <a:rPr lang="en-US" sz="2000" b="1">
                          <a:solidFill>
                            <a:srgbClr val="FF0000"/>
                          </a:solidFill>
                          <a:latin typeface="微软雅黑" panose="020B0503020204020204" charset="-122"/>
                          <a:ea typeface="微软雅黑" panose="020B0503020204020204" charset="-122"/>
                          <a:cs typeface="宋体" panose="02010600030101010101" pitchFamily="2" charset="-122"/>
                        </a:rPr>
                        <a:t>指导教师</a:t>
                      </a:r>
                      <a:r>
                        <a:rPr lang="en-US" sz="2000" b="1">
                          <a:solidFill>
                            <a:srgbClr val="404040"/>
                          </a:solidFill>
                          <a:latin typeface="微软雅黑" panose="020B0503020204020204" charset="-122"/>
                          <a:ea typeface="微软雅黑" panose="020B0503020204020204" charset="-122"/>
                          <a:cs typeface="宋体" panose="02010600030101010101" pitchFamily="2" charset="-122"/>
                        </a:rPr>
                        <a:t>在评阅表上签字，</a:t>
                      </a:r>
                      <a:r>
                        <a:rPr lang="en-US" sz="2000" b="1">
                          <a:solidFill>
                            <a:srgbClr val="FF0000"/>
                          </a:solidFill>
                          <a:latin typeface="微软雅黑" panose="020B0503020204020204" charset="-122"/>
                          <a:ea typeface="微软雅黑" panose="020B0503020204020204" charset="-122"/>
                          <a:cs typeface="宋体" panose="02010600030101010101" pitchFamily="2" charset="-122"/>
                        </a:rPr>
                        <a:t>对评阅结果负责</a:t>
                      </a:r>
                      <a:r>
                        <a:rPr lang="en-US" sz="2000" b="1">
                          <a:solidFill>
                            <a:srgbClr val="404040"/>
                          </a:solidFill>
                          <a:latin typeface="微软雅黑" panose="020B0503020204020204" charset="-122"/>
                          <a:ea typeface="微软雅黑" panose="020B0503020204020204" charset="-122"/>
                          <a:cs typeface="宋体" panose="02010600030101010101" pitchFamily="2" charset="-122"/>
                        </a:rPr>
                        <a:t>。</a:t>
                      </a:r>
                      <a:endParaRPr lang="en-US" altLang="en-US" sz="2000" b="1">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lnL w="19050">
                      <a:solidFill>
                        <a:srgbClr val="FFFFFF"/>
                      </a:solidFill>
                      <a:prstDash val="solid"/>
                    </a:lnL>
                    <a:lnR>
                      <a:noFill/>
                    </a:lnR>
                    <a:lnT>
                      <a:noFill/>
                    </a:lnT>
                    <a:lnB w="19050">
                      <a:solidFill>
                        <a:srgbClr val="03A9F5"/>
                      </a:solidFill>
                      <a:prstDash val="solid"/>
                    </a:lnB>
                    <a:lnTlToBr>
                      <a:noFill/>
                    </a:lnTlToBr>
                    <a:lnBlToTr>
                      <a:noFill/>
                    </a:lnBlToTr>
                    <a:solidFill>
                      <a:srgbClr val="F2F2F2"/>
                    </a:solidFill>
                  </a:tcPr>
                </a:tc>
              </a:tr>
            </a:tbl>
          </a:graphicData>
        </a:graphic>
      </p:graphicFrame>
    </p:spTree>
    <p:custDataLst>
      <p:tags r:id="rId7"/>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810260" y="0"/>
            <a:ext cx="10571480" cy="6731000"/>
          </a:xfrm>
          <a:prstGeom prst="rect">
            <a:avLst/>
          </a:prstGeom>
          <a:noFill/>
        </p:spPr>
        <p:txBody>
          <a:bodyPr wrap="square" lIns="90000" tIns="46800" rIns="90000" bIns="46800" rtlCol="0" anchor="ctr" anchorCtr="0"/>
          <a:lstStyle/>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ea typeface="微软雅黑" panose="020B0503020204020204" charset="-122"/>
                <a:sym typeface="+mn-ea"/>
              </a:rPr>
              <a:t>2021届毕业论文（设计）工作流程及时间安排：</a:t>
            </a:r>
            <a:endParaRPr lang="zh-CN" altLang="en-US" sz="2400" b="1"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000" b="1" dirty="0">
                <a:solidFill>
                  <a:srgbClr val="C00000"/>
                </a:solidFill>
                <a:ea typeface="微软雅黑" panose="020B0503020204020204" charset="-122"/>
                <a:sym typeface="+mn-ea"/>
              </a:rPr>
              <a:t>第三阶段工作：</a:t>
            </a:r>
            <a:endParaRPr lang="zh-CN" altLang="en-US" sz="2000" b="1" dirty="0">
              <a:solidFill>
                <a:srgbClr val="C00000"/>
              </a:solidFill>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p:txBody>
      </p:sp>
      <p:graphicFrame>
        <p:nvGraphicFramePr>
          <p:cNvPr id="2" name="表格 1"/>
          <p:cNvGraphicFramePr/>
          <p:nvPr>
            <p:custDataLst>
              <p:tags r:id="rId6"/>
            </p:custDataLst>
          </p:nvPr>
        </p:nvGraphicFramePr>
        <p:xfrm>
          <a:off x="790893" y="1752600"/>
          <a:ext cx="10728325" cy="4618355"/>
        </p:xfrm>
        <a:graphic>
          <a:graphicData uri="http://schemas.openxmlformats.org/drawingml/2006/table">
            <a:tbl>
              <a:tblPr firstRow="1" bandRow="1">
                <a:tableStyleId>{5940675A-B579-460E-94D1-54222C63F5DA}</a:tableStyleId>
              </a:tblPr>
              <a:tblGrid>
                <a:gridCol w="1658620"/>
                <a:gridCol w="1603375"/>
                <a:gridCol w="7466330"/>
              </a:tblGrid>
              <a:tr h="351155">
                <a:tc>
                  <a:txBody>
                    <a:bodyPr/>
                    <a:lstStyle/>
                    <a:p>
                      <a:pPr indent="0" algn="ctr">
                        <a:buNone/>
                      </a:pPr>
                      <a:r>
                        <a:rPr lang="en-US" sz="2000" b="1">
                          <a:solidFill>
                            <a:srgbClr val="F98638"/>
                          </a:solidFill>
                          <a:latin typeface="微软雅黑" panose="020B0503020204020204" charset="-122"/>
                          <a:ea typeface="微软雅黑" panose="020B0503020204020204" charset="-122"/>
                          <a:cs typeface="宋体" panose="02010600030101010101" pitchFamily="2" charset="-122"/>
                        </a:rPr>
                        <a:t>阶段</a:t>
                      </a:r>
                      <a:endParaRPr lang="en-US" altLang="en-US" sz="2000" b="1">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algn="ctr">
                        <a:buNone/>
                      </a:pPr>
                      <a:r>
                        <a:rPr lang="en-US" sz="2000" b="1">
                          <a:solidFill>
                            <a:srgbClr val="F98638"/>
                          </a:solidFill>
                          <a:latin typeface="微软雅黑" panose="020B0503020204020204" charset="-122"/>
                          <a:ea typeface="微软雅黑" panose="020B0503020204020204" charset="-122"/>
                          <a:cs typeface="宋体" panose="02010600030101010101" pitchFamily="2" charset="-122"/>
                        </a:rPr>
                        <a:t>完成时间</a:t>
                      </a:r>
                      <a:endParaRPr lang="en-US" altLang="en-US" sz="2000" b="1">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algn="ctr">
                        <a:buNone/>
                      </a:pPr>
                      <a:r>
                        <a:rPr lang="en-US" sz="2000" b="1">
                          <a:solidFill>
                            <a:srgbClr val="F98638"/>
                          </a:solidFill>
                          <a:latin typeface="微软雅黑" panose="020B0503020204020204" charset="-122"/>
                          <a:ea typeface="微软雅黑" panose="020B0503020204020204" charset="-122"/>
                          <a:cs typeface="宋体" panose="02010600030101010101" pitchFamily="2" charset="-122"/>
                        </a:rPr>
                        <a:t>工作流程及要求</a:t>
                      </a:r>
                      <a:endParaRPr lang="en-US" altLang="en-US" sz="2000" b="1">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r>
              <a:tr h="1019810">
                <a:tc>
                  <a:txBody>
                    <a:bodyPr/>
                    <a:lstStyle/>
                    <a:p>
                      <a:pPr indent="0" algn="ctr">
                        <a:buNone/>
                      </a:pPr>
                      <a:r>
                        <a:rPr lang="en-US" sz="2000" b="0">
                          <a:solidFill>
                            <a:srgbClr val="F98638"/>
                          </a:solidFill>
                          <a:latin typeface="微软雅黑" panose="020B0503020204020204" charset="-122"/>
                          <a:ea typeface="微软雅黑" panose="020B0503020204020204" charset="-122"/>
                          <a:cs typeface="宋体" panose="02010600030101010101" pitchFamily="2" charset="-122"/>
                        </a:rPr>
                        <a:t>第二次检查</a:t>
                      </a:r>
                      <a:endParaRPr lang="en-US" altLang="en-US" sz="2000" b="0">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5月20日之前</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fontAlgn="auto">
                        <a:lnSpc>
                          <a:spcPct val="150000"/>
                        </a:lnSpc>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●学校组织相关专家对学生毕业</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论文</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设计</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）进行现场全面检查，并</a:t>
                      </a:r>
                      <a:r>
                        <a:rPr lang="en-US" sz="2000" b="0">
                          <a:solidFill>
                            <a:srgbClr val="0070C0"/>
                          </a:solidFill>
                          <a:latin typeface="微软雅黑" panose="020B0503020204020204" charset="-122"/>
                          <a:ea typeface="微软雅黑" panose="020B0503020204020204" charset="-122"/>
                          <a:cs typeface="宋体" panose="02010600030101010101" pitchFamily="2" charset="-122"/>
                        </a:rPr>
                        <a:t>公示</a:t>
                      </a:r>
                      <a:r>
                        <a:rPr lang="en-US" sz="2000" b="0">
                          <a:solidFill>
                            <a:srgbClr val="FF0000"/>
                          </a:solidFill>
                          <a:latin typeface="微软雅黑" panose="020B0503020204020204" charset="-122"/>
                          <a:ea typeface="微软雅黑" panose="020B0503020204020204" charset="-122"/>
                          <a:cs typeface="宋体" panose="02010600030101010101" pitchFamily="2" charset="-122"/>
                        </a:rPr>
                        <a:t>检查结果</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a:t>
                      </a:r>
                      <a:endParaRPr lang="en-US" altLang="en-US" sz="2000" b="0">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r>
              <a:tr h="351155">
                <a:tc>
                  <a:txBody>
                    <a:bodyPr/>
                    <a:lstStyle/>
                    <a:p>
                      <a:pPr indent="0" algn="ctr">
                        <a:buNone/>
                      </a:pPr>
                      <a:r>
                        <a:rPr lang="zh-CN" altLang="en-US" sz="2000" b="0">
                          <a:solidFill>
                            <a:srgbClr val="F98638"/>
                          </a:solidFill>
                          <a:latin typeface="微软雅黑" panose="020B0503020204020204" charset="-122"/>
                          <a:ea typeface="微软雅黑" panose="020B0503020204020204" charset="-122"/>
                          <a:cs typeface="宋体" panose="02010600030101010101" pitchFamily="2" charset="-122"/>
                        </a:rPr>
                        <a:t>论文</a:t>
                      </a:r>
                      <a:r>
                        <a:rPr lang="en-US" sz="2000" b="0">
                          <a:solidFill>
                            <a:srgbClr val="F98638"/>
                          </a:solidFill>
                          <a:latin typeface="微软雅黑" panose="020B0503020204020204" charset="-122"/>
                          <a:ea typeface="微软雅黑" panose="020B0503020204020204" charset="-122"/>
                          <a:cs typeface="宋体" panose="02010600030101010101" pitchFamily="2" charset="-122"/>
                        </a:rPr>
                        <a:t>修改</a:t>
                      </a:r>
                      <a:endParaRPr lang="en-US" altLang="en-US" sz="2000" b="0">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5月25日之前</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fontAlgn="auto">
                        <a:lnSpc>
                          <a:spcPct val="150000"/>
                        </a:lnSpc>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●指导教师根据毕业</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论文</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设计</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）检查结果重点指导不达标的学生。</a:t>
                      </a:r>
                      <a:endParaRPr lang="en-US" altLang="en-US" sz="2000" b="0">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r>
              <a:tr h="961390">
                <a:tc>
                  <a:txBody>
                    <a:bodyPr/>
                    <a:lstStyle/>
                    <a:p>
                      <a:pPr indent="0" algn="ctr">
                        <a:buNone/>
                      </a:pPr>
                      <a:r>
                        <a:rPr lang="en-US" sz="2000" b="0">
                          <a:solidFill>
                            <a:srgbClr val="F98638"/>
                          </a:solidFill>
                          <a:latin typeface="微软雅黑" panose="020B0503020204020204" charset="-122"/>
                          <a:ea typeface="微软雅黑" panose="020B0503020204020204" charset="-122"/>
                          <a:cs typeface="宋体" panose="02010600030101010101" pitchFamily="2" charset="-122"/>
                        </a:rPr>
                        <a:t>第三次检查</a:t>
                      </a:r>
                      <a:endParaRPr lang="en-US" altLang="en-US" sz="2000" b="0">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rowSpan="2">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6月1日之前</a:t>
                      </a:r>
                      <a:r>
                        <a:rPr lang="en-US" altLang="zh-CN" sz="2000" b="0">
                          <a:solidFill>
                            <a:srgbClr val="404040"/>
                          </a:solidFill>
                          <a:latin typeface="微软雅黑" panose="020B0503020204020204" charset="-122"/>
                          <a:ea typeface="微软雅黑" panose="020B0503020204020204" charset="-122"/>
                        </a:rPr>
                        <a:t> </a:t>
                      </a:r>
                      <a:endParaRPr lang="en-US" altLang="zh-CN" sz="2000" b="0">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fontAlgn="auto">
                        <a:lnSpc>
                          <a:spcPct val="150000"/>
                        </a:lnSpc>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●学校组织相关专家对学生毕业</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论文</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设计</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）再次进行全面检查，</a:t>
                      </a:r>
                      <a:r>
                        <a:rPr lang="en-US" sz="2000" b="1">
                          <a:solidFill>
                            <a:srgbClr val="404040"/>
                          </a:solidFill>
                          <a:latin typeface="微软雅黑" panose="020B0503020204020204" charset="-122"/>
                          <a:ea typeface="微软雅黑" panose="020B0503020204020204" charset="-122"/>
                          <a:cs typeface="宋体" panose="02010600030101010101" pitchFamily="2" charset="-122"/>
                        </a:rPr>
                        <a:t>并</a:t>
                      </a:r>
                      <a:r>
                        <a:rPr lang="en-US" sz="2000" b="1">
                          <a:solidFill>
                            <a:srgbClr val="0070C0"/>
                          </a:solidFill>
                          <a:latin typeface="微软雅黑" panose="020B0503020204020204" charset="-122"/>
                          <a:ea typeface="微软雅黑" panose="020B0503020204020204" charset="-122"/>
                          <a:cs typeface="宋体" panose="02010600030101010101" pitchFamily="2" charset="-122"/>
                        </a:rPr>
                        <a:t>公示</a:t>
                      </a:r>
                      <a:r>
                        <a:rPr lang="en-US" sz="2000" b="1">
                          <a:solidFill>
                            <a:srgbClr val="FF0000"/>
                          </a:solidFill>
                          <a:latin typeface="微软雅黑" panose="020B0503020204020204" charset="-122"/>
                          <a:ea typeface="微软雅黑" panose="020B0503020204020204" charset="-122"/>
                          <a:cs typeface="宋体" panose="02010600030101010101" pitchFamily="2" charset="-122"/>
                        </a:rPr>
                        <a:t>不达标的学生及指导老师</a:t>
                      </a:r>
                      <a:r>
                        <a:rPr lang="en-US" sz="2000" b="1">
                          <a:solidFill>
                            <a:srgbClr val="404040"/>
                          </a:solidFill>
                          <a:latin typeface="微软雅黑" panose="020B0503020204020204" charset="-122"/>
                          <a:ea typeface="微软雅黑" panose="020B0503020204020204" charset="-122"/>
                          <a:cs typeface="宋体" panose="02010600030101010101" pitchFamily="2" charset="-122"/>
                        </a:rPr>
                        <a:t>。</a:t>
                      </a:r>
                      <a:endParaRPr lang="en-US" altLang="en-US" sz="2000" b="1">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r>
              <a:tr h="1316990">
                <a:tc>
                  <a:txBody>
                    <a:bodyPr/>
                    <a:lstStyle/>
                    <a:p>
                      <a:pPr indent="0" algn="ctr">
                        <a:buNone/>
                      </a:pPr>
                      <a:r>
                        <a:rPr lang="en-US" sz="2000" b="0">
                          <a:solidFill>
                            <a:srgbClr val="F98638"/>
                          </a:solidFill>
                          <a:latin typeface="微软雅黑" panose="020B0503020204020204" charset="-122"/>
                          <a:ea typeface="微软雅黑" panose="020B0503020204020204" charset="-122"/>
                          <a:cs typeface="宋体" panose="02010600030101010101" pitchFamily="2" charset="-122"/>
                        </a:rPr>
                        <a:t>论文修改</a:t>
                      </a:r>
                      <a:endParaRPr lang="en-US" sz="2000" b="0">
                        <a:solidFill>
                          <a:srgbClr val="F98638"/>
                        </a:solidFill>
                        <a:latin typeface="微软雅黑" panose="020B0503020204020204" charset="-122"/>
                        <a:ea typeface="微软雅黑" panose="020B0503020204020204" charset="-122"/>
                        <a:cs typeface="宋体" panose="02010600030101010101" pitchFamily="2" charset="-122"/>
                      </a:endParaRPr>
                    </a:p>
                    <a:p>
                      <a:pPr indent="0" algn="ctr">
                        <a:buNone/>
                      </a:pPr>
                      <a:r>
                        <a:rPr lang="en-US" sz="2000" b="0">
                          <a:solidFill>
                            <a:srgbClr val="F98638"/>
                          </a:solidFill>
                          <a:latin typeface="微软雅黑" panose="020B0503020204020204" charset="-122"/>
                          <a:ea typeface="微软雅黑" panose="020B0503020204020204" charset="-122"/>
                          <a:cs typeface="宋体" panose="02010600030101010101" pitchFamily="2" charset="-122"/>
                        </a:rPr>
                        <a:t>答辩资格</a:t>
                      </a:r>
                      <a:endParaRPr lang="en-US" sz="2000" b="0">
                        <a:solidFill>
                          <a:srgbClr val="F98638"/>
                        </a:solidFill>
                        <a:latin typeface="微软雅黑" panose="020B0503020204020204" charset="-122"/>
                        <a:ea typeface="微软雅黑" panose="020B0503020204020204" charset="-122"/>
                        <a:cs typeface="宋体" panose="02010600030101010101" pitchFamily="2" charset="-122"/>
                      </a:endParaRPr>
                    </a:p>
                    <a:p>
                      <a:pPr indent="0" algn="ctr">
                        <a:buNone/>
                      </a:pPr>
                      <a:r>
                        <a:rPr lang="en-US" sz="2000" b="0">
                          <a:solidFill>
                            <a:srgbClr val="F98638"/>
                          </a:solidFill>
                          <a:latin typeface="微软雅黑" panose="020B0503020204020204" charset="-122"/>
                          <a:ea typeface="微软雅黑" panose="020B0503020204020204" charset="-122"/>
                          <a:cs typeface="宋体" panose="02010600030101010101" pitchFamily="2" charset="-122"/>
                        </a:rPr>
                        <a:t>审查</a:t>
                      </a:r>
                      <a:endParaRPr lang="en-US" altLang="en-US" sz="2000" b="0">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vMerge="1">
                  <a:tcPr marL="68580" marR="68580" marT="0" marB="0" anchor="ctr">
                    <a:lnL w="9525">
                      <a:solidFill>
                        <a:srgbClr val="F98638"/>
                      </a:solidFill>
                      <a:prstDash val="sysDash"/>
                    </a:lnL>
                    <a:lnR w="9525">
                      <a:solidFill>
                        <a:srgbClr val="F98638"/>
                      </a:solidFill>
                      <a:prstDash val="sysDash"/>
                    </a:lnR>
                    <a:lnT w="12700" cap="flat" cmpd="sng">
                      <a:solidFill>
                        <a:srgbClr val="080000"/>
                      </a:solidFill>
                      <a:prstDash val="solid"/>
                      <a:headEnd type="none" w="med" len="med"/>
                      <a:tailEnd type="none" w="med" len="med"/>
                    </a:lnT>
                    <a:lnB w="9525">
                      <a:solidFill>
                        <a:srgbClr val="F98638"/>
                      </a:solidFill>
                      <a:prstDash val="sysDash"/>
                    </a:lnB>
                    <a:lnTlToBr>
                      <a:noFill/>
                    </a:lnTlToBr>
                    <a:lnBlToTr>
                      <a:noFill/>
                    </a:lnBlToTr>
                    <a:noFill/>
                  </a:tcPr>
                </a:tc>
                <a:tc>
                  <a:txBody>
                    <a:bodyPr/>
                    <a:lstStyle/>
                    <a:p>
                      <a:pPr indent="0" fontAlgn="auto">
                        <a:lnSpc>
                          <a:spcPct val="150000"/>
                        </a:lnSpc>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●二级学院教研室督查公示不达标的学生及指导老师完成毕业论文修改。</a:t>
                      </a:r>
                      <a:r>
                        <a:rPr lang="en-US" sz="2000" b="0">
                          <a:solidFill>
                            <a:srgbClr val="FF0000"/>
                          </a:solidFill>
                          <a:latin typeface="微软雅黑" panose="020B0503020204020204" charset="-122"/>
                          <a:ea typeface="微软雅黑" panose="020B0503020204020204" charset="-122"/>
                          <a:cs typeface="微软雅黑" panose="020B0503020204020204" charset="-122"/>
                        </a:rPr>
                        <a:t>（至此阶段，指导教师指导学生不应少于8次）</a:t>
                      </a:r>
                      <a:endParaRPr lang="en-US" sz="2000" b="0">
                        <a:solidFill>
                          <a:srgbClr val="FF0000"/>
                        </a:solidFill>
                        <a:latin typeface="微软雅黑" panose="020B0503020204020204" charset="-122"/>
                        <a:ea typeface="微软雅黑" panose="020B0503020204020204" charset="-122"/>
                        <a:cs typeface="微软雅黑" panose="020B0503020204020204" charset="-122"/>
                      </a:endParaRPr>
                    </a:p>
                    <a:p>
                      <a:pPr indent="0" fontAlgn="auto">
                        <a:lnSpc>
                          <a:spcPct val="150000"/>
                        </a:lnSpc>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●二级学院组织审查毕业生答辩资格，</a:t>
                      </a:r>
                      <a:r>
                        <a:rPr lang="en-US" sz="2000" b="1">
                          <a:solidFill>
                            <a:srgbClr val="404040"/>
                          </a:solidFill>
                          <a:latin typeface="微软雅黑" panose="020B0503020204020204" charset="-122"/>
                          <a:ea typeface="微软雅黑" panose="020B0503020204020204" charset="-122"/>
                          <a:cs typeface="微软雅黑" panose="020B0503020204020204" charset="-122"/>
                        </a:rPr>
                        <a:t>未按要求完成毕业</a:t>
                      </a:r>
                      <a:r>
                        <a:rPr lang="en-US" sz="2000" b="1">
                          <a:solidFill>
                            <a:srgbClr val="404040"/>
                          </a:solidFill>
                          <a:latin typeface="微软雅黑" panose="020B0503020204020204" charset="-122"/>
                          <a:ea typeface="微软雅黑" panose="020B0503020204020204" charset="-122"/>
                          <a:cs typeface="微软雅黑" panose="020B0503020204020204" charset="-122"/>
                          <a:sym typeface="+mn-ea"/>
                        </a:rPr>
                        <a:t>论文</a:t>
                      </a:r>
                      <a:r>
                        <a:rPr lang="en-US" sz="2000" b="1">
                          <a:solidFill>
                            <a:srgbClr val="404040"/>
                          </a:solidFill>
                          <a:latin typeface="微软雅黑" panose="020B0503020204020204" charset="-122"/>
                          <a:ea typeface="微软雅黑" panose="020B0503020204020204" charset="-122"/>
                          <a:cs typeface="微软雅黑" panose="020B0503020204020204" charset="-122"/>
                        </a:rPr>
                        <a:t>（</a:t>
                      </a:r>
                      <a:r>
                        <a:rPr lang="en-US" sz="2000" b="1">
                          <a:solidFill>
                            <a:srgbClr val="404040"/>
                          </a:solidFill>
                          <a:latin typeface="微软雅黑" panose="020B0503020204020204" charset="-122"/>
                          <a:ea typeface="微软雅黑" panose="020B0503020204020204" charset="-122"/>
                          <a:cs typeface="微软雅黑" panose="020B0503020204020204" charset="-122"/>
                          <a:sym typeface="+mn-ea"/>
                        </a:rPr>
                        <a:t>设计</a:t>
                      </a:r>
                      <a:r>
                        <a:rPr lang="en-US" sz="2000" b="1">
                          <a:solidFill>
                            <a:srgbClr val="404040"/>
                          </a:solidFill>
                          <a:latin typeface="微软雅黑" panose="020B0503020204020204" charset="-122"/>
                          <a:ea typeface="微软雅黑" panose="020B0503020204020204" charset="-122"/>
                          <a:cs typeface="微软雅黑" panose="020B0503020204020204" charset="-122"/>
                        </a:rPr>
                        <a:t>）修改的学生不参与答辩。</a:t>
                      </a:r>
                      <a:endParaRPr lang="en-US" altLang="en-US" sz="2000" b="1">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r>
            </a:tbl>
          </a:graphicData>
        </a:graphic>
      </p:graphicFrame>
    </p:spTree>
    <p:custDataLst>
      <p:tags r:id="rId7"/>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810260" y="0"/>
            <a:ext cx="10571480" cy="6731000"/>
          </a:xfrm>
          <a:prstGeom prst="rect">
            <a:avLst/>
          </a:prstGeom>
          <a:noFill/>
        </p:spPr>
        <p:txBody>
          <a:bodyPr wrap="square" lIns="90000" tIns="46800" rIns="90000" bIns="46800" rtlCol="0" anchor="ctr" anchorCtr="0"/>
          <a:lstStyle/>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ea typeface="微软雅黑" panose="020B0503020204020204" charset="-122"/>
                <a:sym typeface="+mn-ea"/>
              </a:rPr>
              <a:t>2021届毕业论文（设计）工作流程及时间安排：</a:t>
            </a:r>
            <a:endParaRPr lang="zh-CN" altLang="en-US" sz="2400" b="1"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000" b="1" dirty="0">
                <a:solidFill>
                  <a:srgbClr val="C00000"/>
                </a:solidFill>
                <a:ea typeface="微软雅黑" panose="020B0503020204020204" charset="-122"/>
                <a:sym typeface="+mn-ea"/>
              </a:rPr>
              <a:t>第三阶段工作：</a:t>
            </a:r>
            <a:endParaRPr lang="zh-CN" altLang="en-US" sz="2000" b="1" dirty="0">
              <a:solidFill>
                <a:srgbClr val="C00000"/>
              </a:solidFill>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a:p>
            <a:pPr mar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000" dirty="0">
              <a:ea typeface="微软雅黑" panose="020B0503020204020204" charset="-122"/>
              <a:sym typeface="+mn-ea"/>
            </a:endParaRPr>
          </a:p>
        </p:txBody>
      </p:sp>
      <p:graphicFrame>
        <p:nvGraphicFramePr>
          <p:cNvPr id="3" name="表格 2"/>
          <p:cNvGraphicFramePr/>
          <p:nvPr>
            <p:custDataLst>
              <p:tags r:id="rId6"/>
            </p:custDataLst>
          </p:nvPr>
        </p:nvGraphicFramePr>
        <p:xfrm>
          <a:off x="855663" y="1718310"/>
          <a:ext cx="10631805" cy="4241800"/>
        </p:xfrm>
        <a:graphic>
          <a:graphicData uri="http://schemas.openxmlformats.org/drawingml/2006/table">
            <a:tbl>
              <a:tblPr firstRow="1" bandRow="1">
                <a:tableStyleId>{5940675A-B579-460E-94D1-54222C63F5DA}</a:tableStyleId>
              </a:tblPr>
              <a:tblGrid>
                <a:gridCol w="1547495"/>
                <a:gridCol w="1899285"/>
                <a:gridCol w="7185025"/>
              </a:tblGrid>
              <a:tr h="328295">
                <a:tc>
                  <a:txBody>
                    <a:bodyPr/>
                    <a:lstStyle/>
                    <a:p>
                      <a:pPr indent="0" algn="ctr">
                        <a:buNone/>
                      </a:pPr>
                      <a:r>
                        <a:rPr lang="en-US" sz="2000" b="1">
                          <a:solidFill>
                            <a:srgbClr val="F98638"/>
                          </a:solidFill>
                          <a:latin typeface="微软雅黑" panose="020B0503020204020204" charset="-122"/>
                          <a:ea typeface="微软雅黑" panose="020B0503020204020204" charset="-122"/>
                          <a:cs typeface="宋体" panose="02010600030101010101" pitchFamily="2" charset="-122"/>
                        </a:rPr>
                        <a:t>阶段</a:t>
                      </a:r>
                      <a:endParaRPr lang="en-US" altLang="en-US" sz="2000" b="1">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algn="ctr">
                        <a:buNone/>
                      </a:pPr>
                      <a:r>
                        <a:rPr lang="en-US" sz="2000" b="1">
                          <a:solidFill>
                            <a:srgbClr val="F98638"/>
                          </a:solidFill>
                          <a:latin typeface="微软雅黑" panose="020B0503020204020204" charset="-122"/>
                          <a:ea typeface="微软雅黑" panose="020B0503020204020204" charset="-122"/>
                          <a:cs typeface="宋体" panose="02010600030101010101" pitchFamily="2" charset="-122"/>
                        </a:rPr>
                        <a:t>完成时间</a:t>
                      </a:r>
                      <a:endParaRPr lang="en-US" altLang="en-US" sz="2000" b="1">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algn="ctr">
                        <a:buNone/>
                      </a:pPr>
                      <a:r>
                        <a:rPr lang="en-US" sz="2000" b="1">
                          <a:solidFill>
                            <a:srgbClr val="F98638"/>
                          </a:solidFill>
                          <a:latin typeface="微软雅黑" panose="020B0503020204020204" charset="-122"/>
                          <a:ea typeface="微软雅黑" panose="020B0503020204020204" charset="-122"/>
                          <a:cs typeface="宋体" panose="02010600030101010101" pitchFamily="2" charset="-122"/>
                        </a:rPr>
                        <a:t>工作流程及要求</a:t>
                      </a:r>
                      <a:endParaRPr lang="en-US" altLang="en-US" sz="2000" b="1">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r>
              <a:tr h="1498600">
                <a:tc>
                  <a:txBody>
                    <a:bodyPr/>
                    <a:lstStyle/>
                    <a:p>
                      <a:pPr indent="0" algn="ctr">
                        <a:buNone/>
                      </a:pPr>
                      <a:r>
                        <a:rPr lang="en-US" sz="2000" b="0">
                          <a:solidFill>
                            <a:srgbClr val="F98638"/>
                          </a:solidFill>
                          <a:latin typeface="微软雅黑" panose="020B0503020204020204" charset="-122"/>
                          <a:ea typeface="微软雅黑" panose="020B0503020204020204" charset="-122"/>
                          <a:cs typeface="宋体" panose="02010600030101010101" pitchFamily="2" charset="-122"/>
                        </a:rPr>
                        <a:t>毕业</a:t>
                      </a:r>
                      <a:r>
                        <a:rPr lang="en-US" sz="2000">
                          <a:solidFill>
                            <a:srgbClr val="F98638"/>
                          </a:solidFill>
                          <a:latin typeface="微软雅黑" panose="020B0503020204020204" charset="-122"/>
                          <a:ea typeface="微软雅黑" panose="020B0503020204020204" charset="-122"/>
                          <a:cs typeface="宋体" panose="02010600030101010101" pitchFamily="2" charset="-122"/>
                          <a:sym typeface="+mn-ea"/>
                        </a:rPr>
                        <a:t>论文</a:t>
                      </a:r>
                      <a:r>
                        <a:rPr lang="en-US" sz="2000" b="0">
                          <a:solidFill>
                            <a:srgbClr val="F98638"/>
                          </a:solidFill>
                          <a:latin typeface="微软雅黑" panose="020B0503020204020204" charset="-122"/>
                          <a:ea typeface="微软雅黑" panose="020B0503020204020204" charset="-122"/>
                          <a:cs typeface="宋体" panose="02010600030101010101" pitchFamily="2" charset="-122"/>
                        </a:rPr>
                        <a:t>（</a:t>
                      </a:r>
                      <a:r>
                        <a:rPr lang="en-US" sz="2000">
                          <a:solidFill>
                            <a:srgbClr val="F98638"/>
                          </a:solidFill>
                          <a:latin typeface="微软雅黑" panose="020B0503020204020204" charset="-122"/>
                          <a:ea typeface="微软雅黑" panose="020B0503020204020204" charset="-122"/>
                          <a:cs typeface="宋体" panose="02010600030101010101" pitchFamily="2" charset="-122"/>
                          <a:sym typeface="+mn-ea"/>
                        </a:rPr>
                        <a:t>设计</a:t>
                      </a:r>
                      <a:r>
                        <a:rPr lang="en-US" sz="2000" b="0">
                          <a:solidFill>
                            <a:srgbClr val="F98638"/>
                          </a:solidFill>
                          <a:latin typeface="微软雅黑" panose="020B0503020204020204" charset="-122"/>
                          <a:ea typeface="微软雅黑" panose="020B0503020204020204" charset="-122"/>
                          <a:cs typeface="宋体" panose="02010600030101010101" pitchFamily="2" charset="-122"/>
                        </a:rPr>
                        <a:t>）</a:t>
                      </a:r>
                      <a:endParaRPr lang="en-US" sz="2000" b="0">
                        <a:solidFill>
                          <a:srgbClr val="F98638"/>
                        </a:solidFill>
                        <a:latin typeface="微软雅黑" panose="020B0503020204020204" charset="-122"/>
                        <a:ea typeface="微软雅黑" panose="020B0503020204020204" charset="-122"/>
                        <a:cs typeface="宋体" panose="02010600030101010101" pitchFamily="2" charset="-122"/>
                      </a:endParaRPr>
                    </a:p>
                    <a:p>
                      <a:pPr indent="0" algn="ctr">
                        <a:buNone/>
                      </a:pPr>
                      <a:r>
                        <a:rPr lang="zh-CN" altLang="en-US" sz="2000" b="0">
                          <a:solidFill>
                            <a:srgbClr val="FF0000"/>
                          </a:solidFill>
                          <a:latin typeface="微软雅黑" panose="020B0503020204020204" charset="-122"/>
                          <a:ea typeface="微软雅黑" panose="020B0503020204020204" charset="-122"/>
                          <a:cs typeface="宋体" panose="02010600030101010101" pitchFamily="2" charset="-122"/>
                        </a:rPr>
                        <a:t>第</a:t>
                      </a:r>
                      <a:r>
                        <a:rPr lang="en-US" sz="2000" b="0">
                          <a:solidFill>
                            <a:srgbClr val="FF0000"/>
                          </a:solidFill>
                          <a:latin typeface="微软雅黑" panose="020B0503020204020204" charset="-122"/>
                          <a:ea typeface="微软雅黑" panose="020B0503020204020204" charset="-122"/>
                          <a:cs typeface="宋体" panose="02010600030101010101" pitchFamily="2" charset="-122"/>
                        </a:rPr>
                        <a:t>一次</a:t>
                      </a:r>
                      <a:r>
                        <a:rPr lang="en-US" sz="2000" b="0">
                          <a:solidFill>
                            <a:srgbClr val="F98638"/>
                          </a:solidFill>
                          <a:latin typeface="微软雅黑" panose="020B0503020204020204" charset="-122"/>
                          <a:ea typeface="微软雅黑" panose="020B0503020204020204" charset="-122"/>
                          <a:cs typeface="宋体" panose="02010600030101010101" pitchFamily="2" charset="-122"/>
                        </a:rPr>
                        <a:t>答辩</a:t>
                      </a:r>
                      <a:endParaRPr lang="en-US" altLang="en-US" sz="2000" b="0">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6月6日之前</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fontAlgn="auto">
                        <a:lnSpc>
                          <a:spcPct val="150000"/>
                        </a:lnSpc>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●答辩委员会或答辩小组对学生进行公开答辩，并做好答辩记录</a:t>
                      </a:r>
                      <a:r>
                        <a:rPr lang="zh-CN" altLang="en-US" sz="2000" b="0">
                          <a:solidFill>
                            <a:srgbClr val="404040"/>
                          </a:solidFill>
                          <a:latin typeface="微软雅黑" panose="020B0503020204020204" charset="-122"/>
                          <a:ea typeface="微软雅黑" panose="020B0503020204020204" charset="-122"/>
                          <a:cs typeface="宋体" panose="02010600030101010101" pitchFamily="2" charset="-122"/>
                        </a:rPr>
                        <a:t>（</a:t>
                      </a:r>
                      <a:r>
                        <a:rPr lang="zh-CN" altLang="en-US" sz="2000">
                          <a:solidFill>
                            <a:srgbClr val="FF0000"/>
                          </a:solidFill>
                          <a:latin typeface="微软雅黑" panose="020B0503020204020204" charset="-122"/>
                          <a:ea typeface="微软雅黑" panose="020B0503020204020204" charset="-122"/>
                          <a:cs typeface="宋体" panose="02010600030101010101" pitchFamily="2" charset="-122"/>
                          <a:sym typeface="+mn-ea"/>
                        </a:rPr>
                        <a:t>不能太简单</a:t>
                      </a:r>
                      <a:r>
                        <a:rPr lang="zh-CN" altLang="en-US" sz="2000" b="0">
                          <a:solidFill>
                            <a:srgbClr val="404040"/>
                          </a:solidFill>
                          <a:latin typeface="微软雅黑" panose="020B0503020204020204" charset="-122"/>
                          <a:ea typeface="微软雅黑" panose="020B0503020204020204" charset="-122"/>
                          <a:cs typeface="宋体" panose="02010600030101010101" pitchFamily="2" charset="-122"/>
                        </a:rPr>
                        <a:t>）</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。答辩安排应提前一周到教务处报备。</a:t>
                      </a:r>
                      <a:endParaRPr lang="en-US" sz="2000" b="0">
                        <a:solidFill>
                          <a:srgbClr val="404040"/>
                        </a:solidFill>
                        <a:latin typeface="微软雅黑" panose="020B0503020204020204" charset="-122"/>
                        <a:ea typeface="微软雅黑" panose="020B0503020204020204" charset="-122"/>
                        <a:cs typeface="宋体" panose="02010600030101010101" pitchFamily="2" charset="-122"/>
                      </a:endParaRPr>
                    </a:p>
                    <a:p>
                      <a:pPr indent="0" fontAlgn="auto">
                        <a:lnSpc>
                          <a:spcPct val="150000"/>
                        </a:lnSpc>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●学生针对答辩中发现的问题，进行再次修改。</a:t>
                      </a:r>
                      <a:endParaRPr lang="en-US" altLang="en-US" sz="2000" b="0">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r>
              <a:tr h="1043305">
                <a:tc>
                  <a:txBody>
                    <a:bodyPr/>
                    <a:lstStyle/>
                    <a:p>
                      <a:pPr indent="0" algn="ctr">
                        <a:buNone/>
                      </a:pPr>
                      <a:r>
                        <a:rPr lang="en-US" sz="2000" b="0">
                          <a:solidFill>
                            <a:srgbClr val="F98638"/>
                          </a:solidFill>
                          <a:latin typeface="微软雅黑" panose="020B0503020204020204" charset="-122"/>
                          <a:ea typeface="微软雅黑" panose="020B0503020204020204" charset="-122"/>
                          <a:cs typeface="宋体" panose="02010600030101010101" pitchFamily="2" charset="-122"/>
                        </a:rPr>
                        <a:t>毕业设计（论文）</a:t>
                      </a:r>
                      <a:endParaRPr lang="en-US" sz="2000" b="0">
                        <a:solidFill>
                          <a:srgbClr val="F98638"/>
                        </a:solidFill>
                        <a:latin typeface="微软雅黑" panose="020B0503020204020204" charset="-122"/>
                        <a:ea typeface="微软雅黑" panose="020B0503020204020204" charset="-122"/>
                        <a:cs typeface="宋体" panose="02010600030101010101" pitchFamily="2" charset="-122"/>
                      </a:endParaRPr>
                    </a:p>
                    <a:p>
                      <a:pPr indent="0" algn="ctr">
                        <a:buNone/>
                      </a:pPr>
                      <a:r>
                        <a:rPr lang="zh-CN" altLang="en-US" sz="2000" b="0">
                          <a:solidFill>
                            <a:srgbClr val="FF0000"/>
                          </a:solidFill>
                          <a:latin typeface="微软雅黑" panose="020B0503020204020204" charset="-122"/>
                          <a:ea typeface="微软雅黑" panose="020B0503020204020204" charset="-122"/>
                          <a:cs typeface="宋体" panose="02010600030101010101" pitchFamily="2" charset="-122"/>
                        </a:rPr>
                        <a:t>第</a:t>
                      </a:r>
                      <a:r>
                        <a:rPr lang="en-US" sz="2000" b="0">
                          <a:solidFill>
                            <a:srgbClr val="FF0000"/>
                          </a:solidFill>
                          <a:latin typeface="微软雅黑" panose="020B0503020204020204" charset="-122"/>
                          <a:ea typeface="微软雅黑" panose="020B0503020204020204" charset="-122"/>
                          <a:cs typeface="宋体" panose="02010600030101010101" pitchFamily="2" charset="-122"/>
                        </a:rPr>
                        <a:t>二次</a:t>
                      </a:r>
                      <a:r>
                        <a:rPr lang="en-US" sz="2000" b="0">
                          <a:solidFill>
                            <a:srgbClr val="F98638"/>
                          </a:solidFill>
                          <a:latin typeface="微软雅黑" panose="020B0503020204020204" charset="-122"/>
                          <a:ea typeface="微软雅黑" panose="020B0503020204020204" charset="-122"/>
                          <a:cs typeface="宋体" panose="02010600030101010101" pitchFamily="2" charset="-122"/>
                        </a:rPr>
                        <a:t>答辩</a:t>
                      </a:r>
                      <a:endParaRPr lang="en-US" altLang="en-US" sz="2000" b="0">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6月12日之前</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fontAlgn="auto">
                        <a:lnSpc>
                          <a:spcPct val="150000"/>
                        </a:lnSpc>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●二级学院组织第一次答辩未通过的学生参加二次答辩。</a:t>
                      </a:r>
                      <a:endParaRPr lang="en-US" altLang="en-US" sz="2000" b="0">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r>
              <a:tr h="875030">
                <a:tc>
                  <a:txBody>
                    <a:bodyPr/>
                    <a:lstStyle/>
                    <a:p>
                      <a:pPr indent="0" algn="ctr">
                        <a:buNone/>
                      </a:pPr>
                      <a:r>
                        <a:rPr lang="en-US" sz="2000" b="0">
                          <a:solidFill>
                            <a:srgbClr val="F98638"/>
                          </a:solidFill>
                          <a:latin typeface="微软雅黑" panose="020B0503020204020204" charset="-122"/>
                          <a:ea typeface="微软雅黑" panose="020B0503020204020204" charset="-122"/>
                          <a:cs typeface="宋体" panose="02010600030101010101" pitchFamily="2" charset="-122"/>
                        </a:rPr>
                        <a:t>材料存档及总结</a:t>
                      </a:r>
                      <a:endParaRPr lang="en-US" altLang="en-US" sz="2000" b="0">
                        <a:solidFill>
                          <a:srgbClr val="F98638"/>
                        </a:solidFill>
                        <a:latin typeface="微软雅黑" panose="020B0503020204020204" charset="-122"/>
                        <a:ea typeface="微软雅黑" panose="020B0503020204020204" charset="-122"/>
                        <a:cs typeface="宋体" panose="02010600030101010101" pitchFamily="2"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algn="ctr">
                        <a:buNone/>
                      </a:pPr>
                      <a:r>
                        <a:rPr lang="en-US" sz="2000" b="0">
                          <a:solidFill>
                            <a:srgbClr val="404040"/>
                          </a:solidFill>
                          <a:latin typeface="微软雅黑" panose="020B0503020204020204" charset="-122"/>
                          <a:ea typeface="微软雅黑" panose="020B0503020204020204" charset="-122"/>
                          <a:cs typeface="微软雅黑" panose="020B0503020204020204" charset="-122"/>
                        </a:rPr>
                        <a:t>6月18日之前</a:t>
                      </a:r>
                      <a:endParaRPr lang="en-US" altLang="en-US" sz="2000" b="0">
                        <a:solidFill>
                          <a:srgbClr val="404040"/>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c>
                  <a:txBody>
                    <a:bodyPr/>
                    <a:lstStyle/>
                    <a:p>
                      <a:pPr indent="0" fontAlgn="auto">
                        <a:lnSpc>
                          <a:spcPct val="150000"/>
                        </a:lnSpc>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●指导教师检查毕业生毕业</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论文</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a:t>
                      </a:r>
                      <a:r>
                        <a:rPr lang="en-US" sz="2000">
                          <a:solidFill>
                            <a:srgbClr val="404040"/>
                          </a:solidFill>
                          <a:latin typeface="微软雅黑" panose="020B0503020204020204" charset="-122"/>
                          <a:ea typeface="微软雅黑" panose="020B0503020204020204" charset="-122"/>
                          <a:cs typeface="宋体" panose="02010600030101010101" pitchFamily="2" charset="-122"/>
                          <a:sym typeface="+mn-ea"/>
                        </a:rPr>
                        <a:t>设计</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）存档资料，确认无误后，提交给教研室、二级学院审核。</a:t>
                      </a:r>
                      <a:endParaRPr lang="en-US" sz="2000" b="0">
                        <a:solidFill>
                          <a:srgbClr val="404040"/>
                        </a:solidFill>
                        <a:latin typeface="微软雅黑" panose="020B0503020204020204" charset="-122"/>
                        <a:ea typeface="微软雅黑" panose="020B0503020204020204" charset="-122"/>
                        <a:cs typeface="宋体" panose="02010600030101010101" pitchFamily="2" charset="-122"/>
                      </a:endParaRPr>
                    </a:p>
                    <a:p>
                      <a:pPr indent="0" fontAlgn="auto">
                        <a:lnSpc>
                          <a:spcPct val="150000"/>
                        </a:lnSpc>
                        <a:buNone/>
                      </a:pPr>
                      <a:r>
                        <a:rPr lang="en-US" sz="2000" b="0">
                          <a:solidFill>
                            <a:srgbClr val="404040"/>
                          </a:solidFill>
                          <a:latin typeface="微软雅黑" panose="020B0503020204020204" charset="-122"/>
                          <a:ea typeface="微软雅黑" panose="020B0503020204020204" charset="-122"/>
                          <a:cs typeface="宋体" panose="02010600030101010101" pitchFamily="2" charset="-122"/>
                        </a:rPr>
                        <a:t>●二级学院</a:t>
                      </a:r>
                      <a:r>
                        <a:rPr lang="zh-CN" altLang="en-US" sz="2000" b="0">
                          <a:solidFill>
                            <a:srgbClr val="FF0000"/>
                          </a:solidFill>
                          <a:latin typeface="微软雅黑" panose="020B0503020204020204" charset="-122"/>
                          <a:ea typeface="微软雅黑" panose="020B0503020204020204" charset="-122"/>
                          <a:cs typeface="宋体" panose="02010600030101010101" pitchFamily="2" charset="-122"/>
                        </a:rPr>
                        <a:t>认真做好工作总结</a:t>
                      </a:r>
                      <a:r>
                        <a:rPr lang="en-US" sz="2000" b="0">
                          <a:solidFill>
                            <a:srgbClr val="404040"/>
                          </a:solidFill>
                          <a:latin typeface="微软雅黑" panose="020B0503020204020204" charset="-122"/>
                          <a:ea typeface="微软雅黑" panose="020B0503020204020204" charset="-122"/>
                          <a:cs typeface="宋体" panose="02010600030101010101" pitchFamily="2" charset="-122"/>
                        </a:rPr>
                        <a:t>，并报送教务处。</a:t>
                      </a:r>
                      <a:endParaRPr lang="en-US" altLang="en-US" sz="2000" b="0">
                        <a:solidFill>
                          <a:srgbClr val="404040"/>
                        </a:solidFill>
                        <a:latin typeface="微软雅黑" panose="020B0503020204020204" charset="-122"/>
                        <a:ea typeface="微软雅黑" panose="020B0503020204020204" charset="-122"/>
                        <a:cs typeface="宋体" panose="02010600030101010101" pitchFamily="2" charset="-122"/>
                      </a:endParaRPr>
                    </a:p>
                  </a:txBody>
                  <a:tcPr marL="68580" marR="68580" marT="0" marB="0">
                    <a:lnL w="9525">
                      <a:solidFill>
                        <a:srgbClr val="F98638"/>
                      </a:solidFill>
                      <a:prstDash val="sysDash"/>
                    </a:lnL>
                    <a:lnR w="9525">
                      <a:solidFill>
                        <a:srgbClr val="F98638"/>
                      </a:solidFill>
                      <a:prstDash val="sysDash"/>
                    </a:lnR>
                    <a:lnT w="9525">
                      <a:solidFill>
                        <a:srgbClr val="F98638"/>
                      </a:solidFill>
                      <a:prstDash val="sysDash"/>
                    </a:lnT>
                    <a:lnB w="9525">
                      <a:solidFill>
                        <a:srgbClr val="F98638"/>
                      </a:solidFill>
                      <a:prstDash val="sysDash"/>
                    </a:lnB>
                    <a:lnTlToBr>
                      <a:noFill/>
                    </a:lnTlToBr>
                    <a:lnBlToTr>
                      <a:noFill/>
                    </a:lnBlToTr>
                    <a:solidFill>
                      <a:srgbClr val="FFFFFF"/>
                    </a:solidFill>
                  </a:tcPr>
                </a:tc>
              </a:tr>
            </a:tbl>
          </a:graphicData>
        </a:graphic>
      </p:graphicFrame>
    </p:spTree>
    <p:custDataLst>
      <p:tags r:id="rId7"/>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
          <p:cNvSpPr txBox="1"/>
          <p:nvPr>
            <p:custDataLst>
              <p:tags r:id="rId1"/>
            </p:custDataLst>
          </p:nvPr>
        </p:nvSpPr>
        <p:spPr>
          <a:xfrm>
            <a:off x="2522220" y="3333750"/>
            <a:ext cx="6950075" cy="643890"/>
          </a:xfrm>
          <a:prstGeom prst="rect">
            <a:avLst/>
          </a:prstGeom>
          <a:noFill/>
          <a:ln w="9525">
            <a:noFill/>
          </a:ln>
        </p:spPr>
        <p:txBody>
          <a:bodyPr wrap="square" lIns="68571" tIns="34284" rIns="68571" bIns="34284" anchor="t">
            <a:spAutoFit/>
          </a:bodyPr>
          <a:lstStyle/>
          <a:p>
            <a:pPr algn="ctr">
              <a:lnSpc>
                <a:spcPts val="4500"/>
              </a:lnSpc>
            </a:pPr>
            <a:r>
              <a:rPr lang="zh-CN" altLang="en-US" sz="4800" b="1" dirty="0">
                <a:solidFill>
                  <a:schemeClr val="tx2"/>
                </a:solidFill>
                <a:latin typeface="华文行楷" panose="02010800040101010101" pitchFamily="2" charset="-122"/>
                <a:ea typeface="华文行楷" panose="02010800040101010101" pitchFamily="2" charset="-122"/>
              </a:rPr>
              <a:t>罗迎社   教授</a:t>
            </a:r>
            <a:endParaRPr lang="zh-CN" altLang="en-US" sz="4800" b="1" dirty="0">
              <a:solidFill>
                <a:schemeClr val="tx2"/>
              </a:solidFill>
              <a:latin typeface="华文行楷" panose="02010800040101010101" pitchFamily="2" charset="-122"/>
              <a:ea typeface="华文行楷" panose="02010800040101010101" pitchFamily="2" charset="-122"/>
            </a:endParaRPr>
          </a:p>
        </p:txBody>
      </p:sp>
      <p:sp>
        <p:nvSpPr>
          <p:cNvPr id="6" name="文本占位符 5"/>
          <p:cNvSpPr>
            <a:spLocks noGrp="1"/>
          </p:cNvSpPr>
          <p:nvPr>
            <p:custDataLst>
              <p:tags r:id="rId2"/>
            </p:custDataLst>
          </p:nvPr>
        </p:nvSpPr>
        <p:spPr>
          <a:xfrm>
            <a:off x="7186600" y="1888807"/>
            <a:ext cx="1944370" cy="408940"/>
          </a:xfrm>
          <a:prstGeom prst="rect">
            <a:avLst/>
          </a:prstGeom>
        </p:spPr>
        <p:txBody>
          <a:bodyPr vert="horz" wrap="square" lIns="0" tIns="0" rIns="0" bIns="0" rtlCol="0" anchor="t" anchorCtr="0">
            <a:normAutofit/>
          </a:bodyPr>
          <a:lstStyle>
            <a:lvl1pPr marL="342900" marR="0" indent="-342900" algn="r" defTabSz="914400" rtl="0" eaLnBrk="1" fontAlgn="auto" latinLnBrk="0" hangingPunct="1">
              <a:lnSpc>
                <a:spcPct val="130000"/>
              </a:lnSpc>
              <a:spcBef>
                <a:spcPts val="0"/>
              </a:spcBef>
              <a:spcAft>
                <a:spcPts val="1000"/>
              </a:spcAft>
              <a:buClrTx/>
              <a:buSzPts val="1600"/>
              <a:buFont typeface="Arial" panose="020B0604020202020204" pitchFamily="34" charset="0"/>
              <a:buNone/>
              <a:defRPr sz="1600" b="0" u="none" strike="noStrike" kern="1200" cap="none" spc="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2000" dirty="0"/>
              <a:t>2021/01/15</a:t>
            </a:r>
            <a:endParaRPr lang="en-US" altLang="zh-CN" sz="2000" dirty="0"/>
          </a:p>
        </p:txBody>
      </p:sp>
      <p:sp>
        <p:nvSpPr>
          <p:cNvPr id="5" name="标题 4"/>
          <p:cNvSpPr>
            <a:spLocks noGrp="1"/>
          </p:cNvSpPr>
          <p:nvPr>
            <p:custDataLst>
              <p:tags r:id="rId3"/>
            </p:custDataLst>
          </p:nvPr>
        </p:nvSpPr>
        <p:spPr>
          <a:xfrm>
            <a:off x="3102880" y="2871789"/>
            <a:ext cx="5985510" cy="1185545"/>
          </a:xfrm>
          <a:prstGeom prst="rect">
            <a:avLst/>
          </a:prstGeom>
        </p:spPr>
        <p:txBody>
          <a:bodyPr vert="horz" wrap="square" lIns="0" tIns="0" rIns="0" bIns="0" rtlCol="0" anchor="ctr" anchorCtr="0">
            <a:normAutofit fontScale="50000"/>
          </a:bodyPr>
          <a:lstStyle>
            <a:lvl1pPr marL="0" marR="0" indent="0" algn="dist" defTabSz="914400" rtl="0" eaLnBrk="1" fontAlgn="auto" latinLnBrk="0" hangingPunct="1">
              <a:lnSpc>
                <a:spcPct val="100000"/>
              </a:lnSpc>
              <a:spcBef>
                <a:spcPct val="0"/>
              </a:spcBef>
              <a:spcAft>
                <a:spcPts val="0"/>
              </a:spcAft>
              <a:buClrTx/>
              <a:buSzPts val="6600"/>
              <a:buFont typeface="Arial" panose="020B0604020202020204" pitchFamily="34" charset="0"/>
              <a:buNone/>
              <a:defRPr sz="6600" b="0" u="none" strike="noStrike" kern="1200" cap="none" spc="0" normalizeH="0">
                <a:solidFill>
                  <a:schemeClr val="tx1"/>
                </a:solidFill>
                <a:uFillTx/>
                <a:latin typeface="Arial" panose="020B0604020202020204" pitchFamily="34" charset="0"/>
                <a:ea typeface="汉仪旗黑-85S" panose="00020600040101010101" pitchFamily="18" charset="-122"/>
                <a:cs typeface="+mj-cs"/>
              </a:defRPr>
            </a:lvl1pPr>
          </a:lstStyle>
          <a:p>
            <a:pPr marL="0" indent="0" algn="dist">
              <a:lnSpc>
                <a:spcPct val="100000"/>
              </a:lnSpc>
              <a:spcBef>
                <a:spcPts val="0"/>
              </a:spcBef>
              <a:spcAft>
                <a:spcPts val="0"/>
              </a:spcAft>
              <a:buSzPct val="100000"/>
              <a:buNone/>
            </a:pPr>
            <a:r>
              <a:rPr lang="zh-CN" sz="6600" dirty="0">
                <a:solidFill>
                  <a:srgbClr val="FF0000"/>
                </a:solidFill>
                <a:sym typeface="微软雅黑" panose="020B0503020204020204" charset="-122"/>
              </a:rPr>
              <a:t>严把毕业论文（设计）质量关</a:t>
            </a:r>
            <a:endParaRPr lang="zh-CN" sz="6600" dirty="0">
              <a:solidFill>
                <a:srgbClr val="FF0000"/>
              </a:solidFill>
              <a:sym typeface="微软雅黑" panose="020B0503020204020204" charset="-122"/>
            </a:endParaRPr>
          </a:p>
        </p:txBody>
      </p:sp>
      <p:sp>
        <p:nvSpPr>
          <p:cNvPr id="4" name="副标题 1"/>
          <p:cNvSpPr>
            <a:spLocks noGrp="1"/>
          </p:cNvSpPr>
          <p:nvPr>
            <p:custDataLst>
              <p:tags r:id="rId4"/>
            </p:custDataLst>
          </p:nvPr>
        </p:nvSpPr>
        <p:spPr>
          <a:xfrm>
            <a:off x="3105150" y="4057650"/>
            <a:ext cx="5986145" cy="897890"/>
          </a:xfrm>
          <a:prstGeom prst="rect">
            <a:avLst/>
          </a:prstGeom>
        </p:spPr>
        <p:txBody>
          <a:bodyPr vert="horz" wrap="square" lIns="0" tIns="0" rIns="0" bIns="0" rtlCol="0" anchor="t" anchorCtr="0"/>
          <a:lstStyle>
            <a:lvl1pPr marL="0" marR="0" indent="0" algn="ctr" defTabSz="914400" rtl="0" eaLnBrk="1" fontAlgn="auto" latinLnBrk="0" hangingPunct="1">
              <a:lnSpc>
                <a:spcPct val="100000"/>
              </a:lnSpc>
              <a:spcBef>
                <a:spcPts val="0"/>
              </a:spcBef>
              <a:spcAft>
                <a:spcPts val="0"/>
              </a:spcAft>
              <a:buClrTx/>
              <a:buSzPts val="2000"/>
              <a:buFont typeface="Arial" panose="020B0604020202020204" pitchFamily="34" charset="0"/>
              <a:buNone/>
              <a:defRPr sz="2000" b="0" u="none" strike="noStrike" kern="1200" cap="none" spc="0" normalizeH="0" baseline="0">
                <a:solidFill>
                  <a:schemeClr val="tx1"/>
                </a:solidFill>
                <a:uFillTx/>
                <a:latin typeface="Arial" panose="020B0604020202020204" pitchFamily="34" charset="0"/>
                <a:ea typeface="微软雅黑" panose="020B0503020204020204"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9pPr>
          </a:lstStyle>
          <a:p>
            <a:pPr algn="r"/>
            <a:r>
              <a:rPr lang="en-US" altLang="zh-CN" sz="3200" dirty="0">
                <a:sym typeface="微软雅黑" panose="020B0503020204020204" charset="-122"/>
              </a:rPr>
              <a:t>——</a:t>
            </a:r>
            <a:r>
              <a:rPr lang="zh-CN" sz="3200" dirty="0">
                <a:sym typeface="微软雅黑" panose="020B0503020204020204" charset="-122"/>
              </a:rPr>
              <a:t>做一名合格的指导教师</a:t>
            </a:r>
            <a:endParaRPr lang="zh-CN" sz="3200" dirty="0">
              <a:sym typeface="微软雅黑" panose="020B0503020204020204" charset="-122"/>
            </a:endParaRPr>
          </a:p>
        </p:txBody>
      </p:sp>
      <p:sp>
        <p:nvSpPr>
          <p:cNvPr id="2" name="文本占位符 5"/>
          <p:cNvSpPr>
            <a:spLocks noGrp="1"/>
          </p:cNvSpPr>
          <p:nvPr>
            <p:custDataLst>
              <p:tags r:id="rId5"/>
            </p:custDataLst>
          </p:nvPr>
        </p:nvSpPr>
        <p:spPr>
          <a:xfrm>
            <a:off x="7146925" y="5140960"/>
            <a:ext cx="1944370" cy="552450"/>
          </a:xfrm>
          <a:prstGeom prst="rect">
            <a:avLst/>
          </a:prstGeom>
        </p:spPr>
        <p:txBody>
          <a:bodyPr vert="horz" wrap="square" lIns="0" tIns="0" rIns="0" bIns="0" rtlCol="0" anchor="t" anchorCtr="0">
            <a:normAutofit fontScale="25000"/>
          </a:bodyPr>
          <a:lstStyle>
            <a:lvl1pPr marL="342900" marR="0" indent="-342900" algn="r" defTabSz="914400" rtl="0" eaLnBrk="1" fontAlgn="auto" latinLnBrk="0" hangingPunct="1">
              <a:lnSpc>
                <a:spcPct val="130000"/>
              </a:lnSpc>
              <a:spcBef>
                <a:spcPts val="0"/>
              </a:spcBef>
              <a:spcAft>
                <a:spcPts val="1000"/>
              </a:spcAft>
              <a:buClrTx/>
              <a:buSzPts val="1600"/>
              <a:buFont typeface="Arial" panose="020B0604020202020204" pitchFamily="34" charset="0"/>
              <a:buNone/>
              <a:defRPr sz="1600" b="0" u="none" strike="noStrike" kern="1200" cap="none" spc="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200" b="1">
                <a:solidFill>
                  <a:srgbClr val="0070C0"/>
                </a:solidFill>
              </a:rPr>
              <a:t>罗迎社</a:t>
            </a:r>
            <a:r>
              <a:rPr lang="zh-CN" altLang="en-US" sz="2000" b="1">
                <a:solidFill>
                  <a:srgbClr val="0070C0"/>
                </a:solidFill>
              </a:rPr>
              <a:t>  </a:t>
            </a:r>
            <a:endParaRPr lang="zh-CN" altLang="en-US" sz="2000" b="1">
              <a:solidFill>
                <a:srgbClr val="0070C0"/>
              </a:solidFill>
            </a:endParaRPr>
          </a:p>
        </p:txBody>
      </p:sp>
    </p:spTree>
    <p:custDataLst>
      <p:tags r:id="rId6"/>
    </p:custData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文本框 38"/>
          <p:cNvSpPr txBox="1"/>
          <p:nvPr>
            <p:custDataLst>
              <p:tags r:id="rId1"/>
            </p:custDataLst>
          </p:nvPr>
        </p:nvSpPr>
        <p:spPr>
          <a:xfrm>
            <a:off x="4704715" y="2135505"/>
            <a:ext cx="2783205" cy="786765"/>
          </a:xfrm>
          <a:prstGeom prst="rect">
            <a:avLst/>
          </a:prstGeom>
          <a:noFill/>
        </p:spPr>
        <p:txBody>
          <a:bodyPr wrap="square" lIns="0" tIns="0" rIns="0" bIns="0" rtlCol="0" anchor="b" anchorCtr="0">
            <a:norm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400" i="0" spc="200" baseline="0" noProof="0">
                <a:ln>
                  <a:noFill/>
                </a:ln>
                <a:solidFill>
                  <a:srgbClr val="0070C0"/>
                </a:solidFill>
                <a:effectLst/>
                <a:uLnTx/>
                <a:uFillTx/>
                <a:latin typeface="Arial" panose="020B0604020202020204" pitchFamily="34" charset="0"/>
                <a:ea typeface="微软雅黑" panose="020B0503020204020204" charset="-122"/>
                <a:cs typeface="+mn-cs"/>
              </a:rPr>
              <a:t>03</a:t>
            </a:r>
            <a:endParaRPr kumimoji="0" lang="en-US" altLang="zh-CN" sz="4400" i="0" spc="200" baseline="0" noProof="0">
              <a:ln>
                <a:noFill/>
              </a:ln>
              <a:solidFill>
                <a:srgbClr val="0070C0"/>
              </a:solidFill>
              <a:effectLst/>
              <a:uLnTx/>
              <a:uFillTx/>
              <a:latin typeface="Arial" panose="020B0604020202020204" pitchFamily="34" charset="0"/>
              <a:ea typeface="微软雅黑" panose="020B0503020204020204" charset="-122"/>
              <a:cs typeface="+mn-cs"/>
            </a:endParaRPr>
          </a:p>
        </p:txBody>
      </p:sp>
      <p:cxnSp>
        <p:nvCxnSpPr>
          <p:cNvPr id="42" name="直接连接符 41"/>
          <p:cNvCxnSpPr/>
          <p:nvPr>
            <p:custDataLst>
              <p:tags r:id="rId2"/>
            </p:custDataLst>
          </p:nvPr>
        </p:nvCxnSpPr>
        <p:spPr>
          <a:xfrm>
            <a:off x="3712210" y="2528570"/>
            <a:ext cx="755015" cy="0"/>
          </a:xfrm>
          <a:prstGeom prst="line">
            <a:avLst/>
          </a:prstGeom>
          <a:noFill/>
          <a:ln w="6350" cap="flat" cmpd="sng" algn="ctr">
            <a:solidFill>
              <a:schemeClr val="accent1"/>
            </a:solidFill>
            <a:prstDash val="solid"/>
            <a:miter lim="800000"/>
          </a:ln>
          <a:effectLst/>
        </p:spPr>
      </p:cxnSp>
      <p:cxnSp>
        <p:nvCxnSpPr>
          <p:cNvPr id="43" name="直接连接符 42"/>
          <p:cNvCxnSpPr/>
          <p:nvPr>
            <p:custDataLst>
              <p:tags r:id="rId3"/>
            </p:custDataLst>
          </p:nvPr>
        </p:nvCxnSpPr>
        <p:spPr>
          <a:xfrm>
            <a:off x="7724775" y="2528570"/>
            <a:ext cx="755015" cy="0"/>
          </a:xfrm>
          <a:prstGeom prst="line">
            <a:avLst/>
          </a:prstGeom>
          <a:noFill/>
          <a:ln w="6350" cap="flat" cmpd="sng" algn="ctr">
            <a:solidFill>
              <a:schemeClr val="accent1"/>
            </a:solidFill>
            <a:prstDash val="solid"/>
            <a:miter lim="800000"/>
          </a:ln>
          <a:effectLst/>
        </p:spPr>
      </p:cxnSp>
      <p:sp>
        <p:nvSpPr>
          <p:cNvPr id="2" name="标题 1"/>
          <p:cNvSpPr>
            <a:spLocks noGrp="1"/>
          </p:cNvSpPr>
          <p:nvPr>
            <p:ph type="ctrTitle" idx="13"/>
            <p:custDataLst>
              <p:tags r:id="rId4"/>
            </p:custDataLst>
          </p:nvPr>
        </p:nvSpPr>
        <p:spPr>
          <a:xfrm>
            <a:off x="2629535" y="3412490"/>
            <a:ext cx="6598920" cy="971550"/>
          </a:xfrm>
        </p:spPr>
        <p:txBody>
          <a:bodyPr>
            <a:noAutofit/>
          </a:bodyPr>
          <a:lstStyle/>
          <a:p>
            <a:r>
              <a:rPr lang="zh-CN" altLang="en-US" b="1" spc="250" dirty="0">
                <a:solidFill>
                  <a:srgbClr val="FF0000"/>
                </a:solidFill>
                <a:ea typeface="微软雅黑" panose="020B0503020204020204" charset="-122"/>
                <a:sym typeface="+mn-ea"/>
              </a:rPr>
              <a:t>对指导教师的几点建议</a:t>
            </a:r>
            <a:endParaRPr lang="zh-CN" altLang="en-US" b="1" spc="250" dirty="0">
              <a:solidFill>
                <a:srgbClr val="FF0000"/>
              </a:solidFill>
              <a:ea typeface="微软雅黑" panose="020B0503020204020204" charset="-122"/>
              <a:sym typeface="+mn-ea"/>
            </a:endParaRPr>
          </a:p>
        </p:txBody>
      </p:sp>
    </p:spTree>
    <p:custDataLst>
      <p:tags r:id="rId5"/>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783590" y="514350"/>
            <a:ext cx="10765155" cy="6021705"/>
          </a:xfrm>
          <a:prstGeom prst="rect">
            <a:avLst/>
          </a:prstGeom>
          <a:noFill/>
        </p:spPr>
        <p:txBody>
          <a:bodyPr wrap="square" lIns="90000" tIns="46800" rIns="90000" bIns="46800" rtlCol="0" anchor="ctr" anchorCtr="0"/>
          <a:lstStyle/>
          <a:p>
            <a:pPr marL="457200" lvl="0" indent="-457200">
              <a:lnSpc>
                <a:spcPct val="130000"/>
              </a:lnSpc>
              <a:spcAft>
                <a:spcPts val="800"/>
              </a:spcAft>
              <a:buClr>
                <a:schemeClr val="tx1">
                  <a:lumMod val="75000"/>
                  <a:lumOff val="25000"/>
                </a:schemeClr>
              </a:buClr>
              <a:buFont typeface="Wingdings" panose="05000000000000000000" pitchFamily="2" charset="2"/>
              <a:buChar char="u"/>
              <a:defRPr/>
            </a:pPr>
            <a:r>
              <a:rPr lang="en-US" altLang="zh-CN" sz="2400" b="1" dirty="0">
                <a:ea typeface="微软雅黑" panose="020B0503020204020204" charset="-122"/>
                <a:sym typeface="+mn-ea"/>
              </a:rPr>
              <a:t>关心学生的思想动态，教育</a:t>
            </a:r>
            <a:r>
              <a:rPr lang="zh-CN" altLang="en-US" sz="2400" b="1" dirty="0">
                <a:ea typeface="微软雅黑" panose="020B0503020204020204" charset="-122"/>
                <a:sym typeface="+mn-ea"/>
              </a:rPr>
              <a:t>学生</a:t>
            </a:r>
            <a:r>
              <a:rPr lang="en-US" altLang="zh-CN" sz="2400" b="1" dirty="0">
                <a:ea typeface="微软雅黑" panose="020B0503020204020204" charset="-122"/>
                <a:sym typeface="+mn-ea"/>
              </a:rPr>
              <a:t>树立</a:t>
            </a:r>
            <a:r>
              <a:rPr lang="zh-CN" altLang="en-US" sz="2400" dirty="0">
                <a:solidFill>
                  <a:srgbClr val="C00000"/>
                </a:solidFill>
                <a:latin typeface="Arial" panose="020B0604020202020204" pitchFamily="34" charset="0"/>
                <a:ea typeface="微软雅黑" panose="020B0503020204020204" charset="-122"/>
                <a:sym typeface="+mn-ea"/>
              </a:rPr>
              <a:t>科学严谨的研究态度，用自身的行为影响他们，防治学术不端行为的产生。</a:t>
            </a:r>
            <a:endParaRPr lang="zh-CN" altLang="en-US" sz="2400" dirty="0">
              <a:solidFill>
                <a:srgbClr val="C00000"/>
              </a:solidFill>
              <a:latin typeface="Arial" panose="020B0604020202020204" pitchFamily="34" charset="0"/>
              <a:ea typeface="微软雅黑" panose="020B0503020204020204" charset="-122"/>
              <a:sym typeface="+mn-ea"/>
            </a:endParaRPr>
          </a:p>
          <a:p>
            <a:pPr marL="457200" lvl="0" indent="-457200">
              <a:lnSpc>
                <a:spcPct val="130000"/>
              </a:lnSpc>
              <a:spcAft>
                <a:spcPts val="800"/>
              </a:spcAft>
              <a:buClr>
                <a:schemeClr val="tx1">
                  <a:lumMod val="75000"/>
                  <a:lumOff val="25000"/>
                </a:schemeClr>
              </a:buClr>
              <a:buFont typeface="Wingdings" panose="05000000000000000000" pitchFamily="2" charset="2"/>
              <a:buChar char="u"/>
              <a:defRPr/>
            </a:pPr>
            <a:r>
              <a:rPr lang="zh-CN" altLang="en-US" sz="2400" dirty="0">
                <a:solidFill>
                  <a:srgbClr val="0070C0"/>
                </a:solidFill>
                <a:latin typeface="Arial" panose="020B0604020202020204" pitchFamily="34" charset="0"/>
                <a:ea typeface="微软雅黑" panose="020B0503020204020204" charset="-122"/>
                <a:sym typeface="+mn-ea"/>
              </a:rPr>
              <a:t>重点对选题意义、写作安排、逻辑构建、专业能力以及学术规范等进行“合格性”考察；</a:t>
            </a:r>
            <a:r>
              <a:rPr lang="zh-CN" altLang="en-US" sz="2400" dirty="0">
                <a:solidFill>
                  <a:srgbClr val="C00000"/>
                </a:solidFill>
                <a:latin typeface="Arial" panose="020B0604020202020204" pitchFamily="34" charset="0"/>
                <a:ea typeface="微软雅黑" panose="020B0503020204020204" charset="-122"/>
                <a:sym typeface="+mn-ea"/>
              </a:rPr>
              <a:t>重视学生文献综述撰写、实验（调研）方案</a:t>
            </a:r>
            <a:r>
              <a:rPr lang="zh-CN" altLang="en-US" sz="2400" dirty="0">
                <a:solidFill>
                  <a:srgbClr val="C00000"/>
                </a:solidFill>
                <a:ea typeface="微软雅黑" panose="020B0503020204020204" charset="-122"/>
                <a:sym typeface="+mn-ea"/>
              </a:rPr>
              <a:t>设计</a:t>
            </a:r>
            <a:r>
              <a:rPr lang="zh-CN" altLang="en-US" sz="2400" dirty="0">
                <a:solidFill>
                  <a:srgbClr val="C00000"/>
                </a:solidFill>
                <a:latin typeface="Arial" panose="020B0604020202020204" pitchFamily="34" charset="0"/>
                <a:ea typeface="微软雅黑" panose="020B0503020204020204" charset="-122"/>
                <a:sym typeface="+mn-ea"/>
              </a:rPr>
              <a:t>；注重格式的规范；善于激发学生的创意。</a:t>
            </a:r>
            <a:endParaRPr lang="zh-CN" altLang="en-US" sz="2400" dirty="0">
              <a:solidFill>
                <a:srgbClr val="C00000"/>
              </a:solidFill>
              <a:latin typeface="Arial" panose="020B0604020202020204" pitchFamily="34" charset="0"/>
              <a:ea typeface="微软雅黑" panose="020B0503020204020204" charset="-122"/>
              <a:sym typeface="+mn-ea"/>
            </a:endParaRPr>
          </a:p>
          <a:p>
            <a:pPr marL="457200" lvl="0" indent="-457200">
              <a:lnSpc>
                <a:spcPct val="130000"/>
              </a:lnSpc>
              <a:spcAft>
                <a:spcPts val="800"/>
              </a:spcAft>
              <a:buClr>
                <a:schemeClr val="tx1">
                  <a:lumMod val="75000"/>
                  <a:lumOff val="25000"/>
                </a:schemeClr>
              </a:buClr>
              <a:buFont typeface="Wingdings" panose="05000000000000000000" pitchFamily="2" charset="2"/>
              <a:buChar char="u"/>
              <a:defRPr/>
            </a:pPr>
            <a:r>
              <a:rPr lang="zh-CN" altLang="en-US" sz="2400" dirty="0">
                <a:solidFill>
                  <a:srgbClr val="0070C0"/>
                </a:solidFill>
                <a:latin typeface="Arial" panose="020B0604020202020204" pitchFamily="34" charset="0"/>
                <a:ea typeface="微软雅黑" panose="020B0503020204020204" charset="-122"/>
                <a:sym typeface="+mn-ea"/>
              </a:rPr>
              <a:t>严格</a:t>
            </a:r>
            <a:r>
              <a:rPr lang="zh-CN" altLang="en-US" sz="2400" dirty="0">
                <a:solidFill>
                  <a:srgbClr val="C00000"/>
                </a:solidFill>
                <a:latin typeface="Arial" panose="020B0604020202020204" pitchFamily="34" charset="0"/>
                <a:ea typeface="微软雅黑" panose="020B0503020204020204" charset="-122"/>
                <a:sym typeface="+mn-ea"/>
              </a:rPr>
              <a:t>时间节点，</a:t>
            </a:r>
            <a:r>
              <a:rPr lang="zh-CN" altLang="en-US" sz="2400" dirty="0">
                <a:solidFill>
                  <a:srgbClr val="0070C0"/>
                </a:solidFill>
                <a:latin typeface="Arial" panose="020B0604020202020204" pitchFamily="34" charset="0"/>
                <a:ea typeface="微软雅黑" panose="020B0503020204020204" charset="-122"/>
                <a:sym typeface="+mn-ea"/>
              </a:rPr>
              <a:t>引导</a:t>
            </a:r>
            <a:r>
              <a:rPr lang="zh-CN" altLang="en-US" sz="2400" dirty="0">
                <a:solidFill>
                  <a:srgbClr val="C00000"/>
                </a:solidFill>
                <a:latin typeface="Arial" panose="020B0604020202020204" pitchFamily="34" charset="0"/>
                <a:ea typeface="微软雅黑" panose="020B0503020204020204" charset="-122"/>
                <a:sym typeface="+mn-ea"/>
              </a:rPr>
              <a:t>、</a:t>
            </a:r>
            <a:r>
              <a:rPr lang="zh-CN" altLang="en-US" sz="2400" dirty="0">
                <a:solidFill>
                  <a:srgbClr val="0070C0"/>
                </a:solidFill>
                <a:latin typeface="Arial" panose="020B0604020202020204" pitchFamily="34" charset="0"/>
                <a:ea typeface="微软雅黑" panose="020B0503020204020204" charset="-122"/>
                <a:sym typeface="+mn-ea"/>
              </a:rPr>
              <a:t>督促</a:t>
            </a:r>
            <a:r>
              <a:rPr lang="zh-CN" altLang="en-US" sz="2400" dirty="0">
                <a:solidFill>
                  <a:srgbClr val="C00000"/>
                </a:solidFill>
                <a:latin typeface="Arial" panose="020B0604020202020204" pitchFamily="34" charset="0"/>
                <a:ea typeface="微软雅黑" panose="020B0503020204020204" charset="-122"/>
                <a:sym typeface="+mn-ea"/>
              </a:rPr>
              <a:t>学生按时完成毕业</a:t>
            </a:r>
            <a:r>
              <a:rPr lang="zh-CN" altLang="en-US" sz="2400" dirty="0">
                <a:solidFill>
                  <a:srgbClr val="C00000"/>
                </a:solidFill>
                <a:ea typeface="微软雅黑" panose="020B0503020204020204" charset="-122"/>
                <a:sym typeface="+mn-ea"/>
              </a:rPr>
              <a:t>论文</a:t>
            </a:r>
            <a:r>
              <a:rPr lang="zh-CN" altLang="en-US" sz="2400" dirty="0">
                <a:solidFill>
                  <a:srgbClr val="C00000"/>
                </a:solidFill>
                <a:latin typeface="Arial" panose="020B0604020202020204" pitchFamily="34" charset="0"/>
                <a:ea typeface="微软雅黑" panose="020B0503020204020204" charset="-122"/>
                <a:sym typeface="+mn-ea"/>
              </a:rPr>
              <a:t>（</a:t>
            </a:r>
            <a:r>
              <a:rPr lang="zh-CN" altLang="en-US" sz="2400" dirty="0">
                <a:solidFill>
                  <a:srgbClr val="C00000"/>
                </a:solidFill>
                <a:ea typeface="微软雅黑" panose="020B0503020204020204" charset="-122"/>
                <a:sym typeface="+mn-ea"/>
              </a:rPr>
              <a:t>设计</a:t>
            </a:r>
            <a:r>
              <a:rPr lang="zh-CN" altLang="en-US" sz="2400" dirty="0">
                <a:solidFill>
                  <a:srgbClr val="C00000"/>
                </a:solidFill>
                <a:latin typeface="Arial" panose="020B0604020202020204" pitchFamily="34" charset="0"/>
                <a:ea typeface="微软雅黑" panose="020B0503020204020204" charset="-122"/>
                <a:sym typeface="+mn-ea"/>
              </a:rPr>
              <a:t>）。</a:t>
            </a:r>
            <a:endParaRPr lang="zh-CN" altLang="en-US" sz="2400" dirty="0">
              <a:solidFill>
                <a:srgbClr val="C00000"/>
              </a:solidFill>
              <a:latin typeface="Arial" panose="020B0604020202020204" pitchFamily="34" charset="0"/>
              <a:ea typeface="微软雅黑" panose="020B0503020204020204" charset="-122"/>
              <a:sym typeface="+mn-ea"/>
            </a:endParaRPr>
          </a:p>
        </p:txBody>
      </p:sp>
    </p:spTree>
    <p:custDataLst>
      <p:tags r:id="rId6"/>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custDataLst>
              <p:tags r:id="rId1"/>
            </p:custDataLst>
          </p:nvPr>
        </p:nvSpPr>
        <p:spPr>
          <a:xfrm>
            <a:off x="3494405" y="2970212"/>
            <a:ext cx="5203190" cy="1185545"/>
          </a:xfrm>
          <a:prstGeom prst="rect">
            <a:avLst/>
          </a:prstGeom>
        </p:spPr>
        <p:txBody>
          <a:bodyPr vert="horz" wrap="square" lIns="0" tIns="0" rIns="0" bIns="0" rtlCol="0" anchor="ctr" anchorCtr="0">
            <a:normAutofit/>
          </a:bodyPr>
          <a:lstStyle>
            <a:lvl1pPr marL="0" marR="0" indent="0" algn="dist" defTabSz="914400" rtl="0" eaLnBrk="1" fontAlgn="auto" latinLnBrk="0" hangingPunct="1">
              <a:lnSpc>
                <a:spcPct val="100000"/>
              </a:lnSpc>
              <a:spcBef>
                <a:spcPct val="0"/>
              </a:spcBef>
              <a:spcAft>
                <a:spcPts val="0"/>
              </a:spcAft>
              <a:buClrTx/>
              <a:buSzPts val="6600"/>
              <a:buFont typeface="Arial" panose="020B0604020202020204" pitchFamily="34" charset="0"/>
              <a:buNone/>
              <a:defRPr sz="6600" b="0" u="none" strike="noStrike" kern="1200" cap="none" spc="700" normalizeH="0">
                <a:solidFill>
                  <a:schemeClr val="tx1"/>
                </a:solidFill>
                <a:uFillTx/>
                <a:latin typeface="Arial" panose="020B0604020202020204" pitchFamily="34" charset="0"/>
                <a:ea typeface="汉仪旗黑-85S" panose="00020600040101010101" pitchFamily="18" charset="-122"/>
                <a:cs typeface="+mj-cs"/>
              </a:defRPr>
            </a:lvl1pPr>
          </a:lstStyle>
          <a:p>
            <a:pPr marL="0" indent="0" algn="dist">
              <a:lnSpc>
                <a:spcPct val="100000"/>
              </a:lnSpc>
              <a:spcBef>
                <a:spcPts val="0"/>
              </a:spcBef>
              <a:spcAft>
                <a:spcPts val="0"/>
              </a:spcAft>
              <a:buSzPct val="100000"/>
              <a:buNone/>
            </a:pPr>
            <a:r>
              <a:rPr lang="zh-CN" altLang="en-US" sz="6600" baseline="0">
                <a:solidFill>
                  <a:srgbClr val="FF0000"/>
                </a:solidFill>
              </a:rPr>
              <a:t>谢谢聆听</a:t>
            </a:r>
            <a:endParaRPr lang="zh-CN" altLang="en-US" sz="6600" baseline="0">
              <a:solidFill>
                <a:srgbClr val="FF0000"/>
              </a:solidFill>
            </a:endParaRPr>
          </a:p>
        </p:txBody>
      </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a:xfrm>
          <a:off x="0" y="0"/>
          <a:ext cx="0" cy="0"/>
          <a:chOff x="0" y="0"/>
          <a:chExt cx="0" cy="0"/>
        </a:xfrm>
      </p:grpSpPr>
      <p:sp>
        <p:nvSpPr>
          <p:cNvPr id="12" name="菱形 11"/>
          <p:cNvSpPr/>
          <p:nvPr>
            <p:custDataLst>
              <p:tags r:id="rId2"/>
            </p:custDataLst>
          </p:nvPr>
        </p:nvSpPr>
        <p:spPr>
          <a:xfrm>
            <a:off x="6348730" y="2623229"/>
            <a:ext cx="508000" cy="5080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anchor="ctr" anchorCtr="0">
            <a:normAutofit fontScale="77500" lnSpcReduction="20000"/>
          </a:bodyPr>
          <a:lstStyle/>
          <a:p>
            <a:pPr algn="ctr">
              <a:lnSpc>
                <a:spcPct val="100000"/>
              </a:lnSpc>
            </a:pPr>
            <a:endParaRPr lang="en-US" altLang="zh-CN" sz="16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13" name="文本框 12"/>
          <p:cNvSpPr txBox="1"/>
          <p:nvPr>
            <p:custDataLst>
              <p:tags r:id="rId3"/>
            </p:custDataLst>
          </p:nvPr>
        </p:nvSpPr>
        <p:spPr>
          <a:xfrm>
            <a:off x="7009130" y="2374944"/>
            <a:ext cx="3710940" cy="1005205"/>
          </a:xfrm>
          <a:prstGeom prst="rect">
            <a:avLst/>
          </a:prstGeom>
          <a:noFill/>
        </p:spPr>
        <p:txBody>
          <a:bodyPr wrap="square" lIns="90000" tIns="46800" rIns="90000" bIns="0" anchor="ctr" anchorCtr="0">
            <a:normAutofit/>
          </a:bodyPr>
          <a:lstStyle/>
          <a:p>
            <a:pPr marL="0" lvl="0" indent="0" algn="l" fontAlgn="auto">
              <a:lnSpc>
                <a:spcPct val="100000"/>
              </a:lnSpc>
              <a:spcBef>
                <a:spcPts val="0"/>
              </a:spcBef>
              <a:spcAft>
                <a:spcPts val="0"/>
              </a:spcAft>
              <a:buSzPct val="100000"/>
              <a:buNone/>
            </a:pPr>
            <a:r>
              <a:rPr lang="zh-CN" altLang="en-US" sz="2000" b="1" spc="250" dirty="0">
                <a:solidFill>
                  <a:srgbClr val="FF0000"/>
                </a:solidFill>
                <a:latin typeface="Arial" panose="020B0604020202020204" pitchFamily="34" charset="0"/>
                <a:ea typeface="微软雅黑" panose="020B0503020204020204" charset="-122"/>
                <a:cs typeface="+mj-cs"/>
              </a:rPr>
              <a:t>教育部文件精神传达</a:t>
            </a:r>
            <a:endParaRPr lang="zh-CN" altLang="en-US" sz="2000" b="1" spc="250" dirty="0">
              <a:solidFill>
                <a:srgbClr val="FF0000"/>
              </a:solidFill>
              <a:latin typeface="Arial" panose="020B0604020202020204" pitchFamily="34" charset="0"/>
              <a:ea typeface="微软雅黑" panose="020B0503020204020204" charset="-122"/>
              <a:cs typeface="+mj-cs"/>
            </a:endParaRPr>
          </a:p>
        </p:txBody>
      </p:sp>
      <p:sp>
        <p:nvSpPr>
          <p:cNvPr id="20" name="文本框 19"/>
          <p:cNvSpPr txBox="1"/>
          <p:nvPr>
            <p:custDataLst>
              <p:tags r:id="rId4"/>
            </p:custDataLst>
          </p:nvPr>
        </p:nvSpPr>
        <p:spPr>
          <a:xfrm>
            <a:off x="7009310" y="1019131"/>
            <a:ext cx="1733550" cy="830997"/>
          </a:xfrm>
          <a:prstGeom prst="rect">
            <a:avLst/>
          </a:prstGeom>
          <a:noFill/>
        </p:spPr>
        <p:txBody>
          <a:bodyPr wrap="square" lIns="0" rtlCol="0">
            <a:normAutofit fontScale="50000"/>
          </a:bodyPr>
          <a:lstStyle>
            <a:defPPr>
              <a:defRPr lang="zh-CN"/>
            </a:defPPr>
            <a:lvl1pPr>
              <a:defRPr sz="4800" b="1" spc="600">
                <a:solidFill>
                  <a:schemeClr val="tx1">
                    <a:lumMod val="85000"/>
                    <a:lumOff val="15000"/>
                  </a:schemeClr>
                </a:solidFill>
                <a:uFillTx/>
                <a:latin typeface="Arial" panose="020B0604020202020204" pitchFamily="34" charset="0"/>
                <a:ea typeface="微软雅黑" panose="020B0503020204020204" charset="-122"/>
              </a:defRPr>
            </a:lvl1pPr>
          </a:lstStyle>
          <a:p>
            <a:pPr marL="0" indent="0" algn="l">
              <a:lnSpc>
                <a:spcPct val="100000"/>
              </a:lnSpc>
              <a:spcBef>
                <a:spcPts val="0"/>
              </a:spcBef>
              <a:spcAft>
                <a:spcPts val="0"/>
              </a:spcAft>
              <a:buSzPct val="100000"/>
              <a:buNone/>
            </a:pPr>
            <a:r>
              <a:rPr lang="en-US" altLang="zh-CN" sz="4800" b="0" u="none" strike="noStrike" baseline="0">
                <a:solidFill>
                  <a:srgbClr val="0070C0"/>
                </a:solidFill>
                <a:uLnTx/>
                <a:uFillTx/>
                <a:ea typeface="汉仪旗黑-85S" panose="00020600040101010101" pitchFamily="18" charset="-122"/>
              </a:rPr>
              <a:t>目      录</a:t>
            </a:r>
            <a:endParaRPr lang="en-US" altLang="zh-CN" sz="4800" b="0" u="none" strike="noStrike" baseline="0">
              <a:solidFill>
                <a:srgbClr val="0070C0"/>
              </a:solidFill>
              <a:uLnTx/>
              <a:uFillTx/>
              <a:ea typeface="汉仪旗黑-85S" panose="00020600040101010101" pitchFamily="18" charset="-122"/>
            </a:endParaRPr>
          </a:p>
        </p:txBody>
      </p:sp>
      <p:sp>
        <p:nvSpPr>
          <p:cNvPr id="7" name="菱形 6"/>
          <p:cNvSpPr/>
          <p:nvPr>
            <p:custDataLst>
              <p:tags r:id="rId5"/>
            </p:custDataLst>
          </p:nvPr>
        </p:nvSpPr>
        <p:spPr>
          <a:xfrm>
            <a:off x="6348730" y="3852589"/>
            <a:ext cx="508000" cy="508000"/>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anchor="ctr" anchorCtr="0">
            <a:normAutofit fontScale="77500" lnSpcReduction="20000"/>
          </a:bodyPr>
          <a:lstStyle/>
          <a:p>
            <a:pPr algn="ctr">
              <a:lnSpc>
                <a:spcPct val="100000"/>
              </a:lnSpc>
            </a:pPr>
            <a:endParaRPr lang="en-US" altLang="zh-CN" sz="16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1" name="文本框 20"/>
          <p:cNvSpPr txBox="1"/>
          <p:nvPr>
            <p:custDataLst>
              <p:tags r:id="rId6"/>
            </p:custDataLst>
          </p:nvPr>
        </p:nvSpPr>
        <p:spPr>
          <a:xfrm>
            <a:off x="7009130" y="3604260"/>
            <a:ext cx="4295775" cy="1005205"/>
          </a:xfrm>
          <a:prstGeom prst="rect">
            <a:avLst/>
          </a:prstGeom>
          <a:noFill/>
        </p:spPr>
        <p:txBody>
          <a:bodyPr wrap="square" lIns="90000" tIns="46800" rIns="90000" bIns="0" anchor="ctr" anchorCtr="0">
            <a:normAutofit/>
          </a:bodyPr>
          <a:lstStyle/>
          <a:p>
            <a:pPr marL="0" lvl="0" indent="0" algn="l" fontAlgn="auto">
              <a:lnSpc>
                <a:spcPct val="100000"/>
              </a:lnSpc>
              <a:spcBef>
                <a:spcPts val="0"/>
              </a:spcBef>
              <a:spcAft>
                <a:spcPts val="0"/>
              </a:spcAft>
              <a:buSzPct val="100000"/>
              <a:buNone/>
            </a:pPr>
            <a:r>
              <a:rPr lang="zh-CN" altLang="en-US" sz="2000" b="1" spc="250" dirty="0">
                <a:solidFill>
                  <a:srgbClr val="FF0000"/>
                </a:solidFill>
                <a:latin typeface="Arial" panose="020B0604020202020204" pitchFamily="34" charset="0"/>
                <a:ea typeface="微软雅黑" panose="020B0503020204020204" charset="-122"/>
                <a:cs typeface="+mj-cs"/>
              </a:rPr>
              <a:t>学校毕业论文（设计）工作安排</a:t>
            </a:r>
            <a:endParaRPr lang="zh-CN" altLang="en-US" sz="2000" b="1" spc="250" dirty="0">
              <a:solidFill>
                <a:srgbClr val="FF0000"/>
              </a:solidFill>
              <a:latin typeface="Arial" panose="020B0604020202020204" pitchFamily="34" charset="0"/>
              <a:ea typeface="微软雅黑" panose="020B0503020204020204" charset="-122"/>
              <a:cs typeface="+mj-cs"/>
            </a:endParaRPr>
          </a:p>
        </p:txBody>
      </p:sp>
      <p:sp>
        <p:nvSpPr>
          <p:cNvPr id="23" name="菱形 22"/>
          <p:cNvSpPr/>
          <p:nvPr>
            <p:custDataLst>
              <p:tags r:id="rId7"/>
            </p:custDataLst>
          </p:nvPr>
        </p:nvSpPr>
        <p:spPr>
          <a:xfrm>
            <a:off x="6348730" y="5081949"/>
            <a:ext cx="508000" cy="50800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anchor="ctr" anchorCtr="0">
            <a:normAutofit fontScale="77500" lnSpcReduction="20000"/>
          </a:bodyPr>
          <a:lstStyle/>
          <a:p>
            <a:pPr algn="ctr">
              <a:lnSpc>
                <a:spcPct val="100000"/>
              </a:lnSpc>
            </a:pPr>
            <a:endParaRPr lang="en-US" altLang="zh-CN" sz="16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4" name="文本框 23"/>
          <p:cNvSpPr txBox="1"/>
          <p:nvPr>
            <p:custDataLst>
              <p:tags r:id="rId8"/>
            </p:custDataLst>
          </p:nvPr>
        </p:nvSpPr>
        <p:spPr>
          <a:xfrm>
            <a:off x="7009130" y="4833664"/>
            <a:ext cx="3710940" cy="1005205"/>
          </a:xfrm>
          <a:prstGeom prst="rect">
            <a:avLst/>
          </a:prstGeom>
          <a:noFill/>
        </p:spPr>
        <p:txBody>
          <a:bodyPr wrap="square" lIns="90000" tIns="46800" rIns="90000" bIns="0" anchor="ctr" anchorCtr="0">
            <a:normAutofit/>
          </a:bodyPr>
          <a:lstStyle/>
          <a:p>
            <a:pPr marL="0" lvl="0" indent="0" algn="l" fontAlgn="auto">
              <a:lnSpc>
                <a:spcPct val="100000"/>
              </a:lnSpc>
              <a:spcBef>
                <a:spcPts val="0"/>
              </a:spcBef>
              <a:spcAft>
                <a:spcPts val="0"/>
              </a:spcAft>
              <a:buSzPct val="100000"/>
              <a:buNone/>
            </a:pPr>
            <a:r>
              <a:rPr lang="zh-CN" altLang="en-US" sz="2000" b="1" spc="250" dirty="0">
                <a:solidFill>
                  <a:srgbClr val="FF0000"/>
                </a:solidFill>
                <a:latin typeface="Arial" panose="020B0604020202020204" pitchFamily="34" charset="0"/>
                <a:ea typeface="微软雅黑" panose="020B0503020204020204" charset="-122"/>
                <a:cs typeface="+mj-cs"/>
              </a:rPr>
              <a:t>对指导教师的几点建议</a:t>
            </a:r>
            <a:endParaRPr lang="zh-CN" altLang="en-US" sz="2000" b="1" spc="250" dirty="0">
              <a:solidFill>
                <a:srgbClr val="FF0000"/>
              </a:solidFill>
              <a:latin typeface="Arial" panose="020B0604020202020204" pitchFamily="34" charset="0"/>
              <a:ea typeface="微软雅黑" panose="020B0503020204020204" charset="-122"/>
              <a:cs typeface="+mj-cs"/>
            </a:endParaRPr>
          </a:p>
        </p:txBody>
      </p:sp>
      <p:sp>
        <p:nvSpPr>
          <p:cNvPr id="9" name="矩形 8"/>
          <p:cNvSpPr/>
          <p:nvPr>
            <p:custDataLst>
              <p:tags r:id="rId9"/>
            </p:custDataLst>
          </p:nvPr>
        </p:nvSpPr>
        <p:spPr>
          <a:xfrm>
            <a:off x="6442467" y="2712367"/>
            <a:ext cx="312906" cy="369332"/>
          </a:xfrm>
          <a:prstGeom prst="rect">
            <a:avLst/>
          </a:prstGeom>
        </p:spPr>
        <p:txBody>
          <a:bodyPr wrap="square">
            <a:normAutofit/>
          </a:bodyPr>
          <a:lstStyle/>
          <a:p>
            <a:pPr algn="ctr">
              <a:lnSpc>
                <a:spcPct val="100000"/>
              </a:lnSpc>
            </a:pPr>
            <a:r>
              <a:rPr lang="en-US" altLang="zh-CN" sz="1800" b="1" dirty="0">
                <a:solidFill>
                  <a:schemeClr val="bg1"/>
                </a:solidFill>
                <a:latin typeface="Arial" panose="020B0604020202020204" pitchFamily="34" charset="0"/>
                <a:ea typeface="微软雅黑" panose="020B0503020204020204" charset="-122"/>
                <a:sym typeface="Arial" panose="020B0604020202020204" pitchFamily="34" charset="0"/>
              </a:rPr>
              <a:t>1</a:t>
            </a:r>
            <a:endParaRPr lang="en-US" altLang="zh-CN" sz="18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10" name="矩形 9"/>
          <p:cNvSpPr/>
          <p:nvPr>
            <p:custDataLst>
              <p:tags r:id="rId10"/>
            </p:custDataLst>
          </p:nvPr>
        </p:nvSpPr>
        <p:spPr>
          <a:xfrm>
            <a:off x="6442467" y="3921923"/>
            <a:ext cx="312906" cy="369332"/>
          </a:xfrm>
          <a:prstGeom prst="rect">
            <a:avLst/>
          </a:prstGeom>
        </p:spPr>
        <p:txBody>
          <a:bodyPr wrap="square">
            <a:normAutofit/>
          </a:bodyPr>
          <a:lstStyle/>
          <a:p>
            <a:pPr algn="ctr">
              <a:lnSpc>
                <a:spcPct val="100000"/>
              </a:lnSpc>
            </a:pPr>
            <a:r>
              <a:rPr lang="en-US" altLang="zh-CN" sz="1800" b="1" dirty="0">
                <a:solidFill>
                  <a:schemeClr val="bg1"/>
                </a:solidFill>
                <a:latin typeface="Arial" panose="020B0604020202020204" pitchFamily="34" charset="0"/>
                <a:ea typeface="微软雅黑" panose="020B0503020204020204" charset="-122"/>
                <a:sym typeface="Arial" panose="020B0604020202020204" pitchFamily="34" charset="0"/>
              </a:rPr>
              <a:t>2</a:t>
            </a:r>
            <a:endParaRPr lang="en-US" altLang="zh-CN" sz="18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11" name="矩形 10"/>
          <p:cNvSpPr/>
          <p:nvPr>
            <p:custDataLst>
              <p:tags r:id="rId11"/>
            </p:custDataLst>
          </p:nvPr>
        </p:nvSpPr>
        <p:spPr>
          <a:xfrm>
            <a:off x="6442467" y="5151283"/>
            <a:ext cx="312906" cy="369332"/>
          </a:xfrm>
          <a:prstGeom prst="rect">
            <a:avLst/>
          </a:prstGeom>
        </p:spPr>
        <p:txBody>
          <a:bodyPr wrap="square">
            <a:normAutofit/>
          </a:bodyPr>
          <a:lstStyle/>
          <a:p>
            <a:pPr algn="ctr">
              <a:lnSpc>
                <a:spcPct val="100000"/>
              </a:lnSpc>
            </a:pPr>
            <a:r>
              <a:rPr lang="en-US" altLang="zh-CN" sz="1800" b="1" dirty="0">
                <a:solidFill>
                  <a:schemeClr val="bg1"/>
                </a:solidFill>
                <a:latin typeface="Arial" panose="020B0604020202020204" pitchFamily="34" charset="0"/>
                <a:ea typeface="微软雅黑" panose="020B0503020204020204" charset="-122"/>
                <a:sym typeface="Arial" panose="020B0604020202020204" pitchFamily="34" charset="0"/>
              </a:rPr>
              <a:t>3</a:t>
            </a:r>
            <a:endParaRPr lang="en-US" altLang="zh-CN" sz="18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Tree>
    <p:custDataLst>
      <p:tags r:id="rId1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文本框 38"/>
          <p:cNvSpPr txBox="1"/>
          <p:nvPr>
            <p:custDataLst>
              <p:tags r:id="rId1"/>
            </p:custDataLst>
          </p:nvPr>
        </p:nvSpPr>
        <p:spPr>
          <a:xfrm>
            <a:off x="4704715" y="2135505"/>
            <a:ext cx="2783205" cy="786765"/>
          </a:xfrm>
          <a:prstGeom prst="rect">
            <a:avLst/>
          </a:prstGeom>
          <a:noFill/>
        </p:spPr>
        <p:txBody>
          <a:bodyPr wrap="square" lIns="0" tIns="0" rIns="0" bIns="0" rtlCol="0" anchor="b" anchorCtr="0">
            <a:norm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400" i="0" spc="200" baseline="0" noProof="0">
                <a:ln>
                  <a:noFill/>
                </a:ln>
                <a:solidFill>
                  <a:srgbClr val="0070C0"/>
                </a:solidFill>
                <a:effectLst/>
                <a:uLnTx/>
                <a:uFillTx/>
                <a:latin typeface="Arial" panose="020B0604020202020204" pitchFamily="34" charset="0"/>
                <a:ea typeface="微软雅黑" panose="020B0503020204020204" charset="-122"/>
                <a:cs typeface="+mn-cs"/>
              </a:rPr>
              <a:t>01</a:t>
            </a:r>
            <a:endParaRPr kumimoji="0" lang="en-US" altLang="zh-CN" sz="4400" i="0" spc="200" baseline="0" noProof="0">
              <a:ln>
                <a:noFill/>
              </a:ln>
              <a:solidFill>
                <a:srgbClr val="0070C0"/>
              </a:solidFill>
              <a:effectLst/>
              <a:uLnTx/>
              <a:uFillTx/>
              <a:latin typeface="Arial" panose="020B0604020202020204" pitchFamily="34" charset="0"/>
              <a:ea typeface="微软雅黑" panose="020B0503020204020204" charset="-122"/>
              <a:cs typeface="+mn-cs"/>
            </a:endParaRPr>
          </a:p>
        </p:txBody>
      </p:sp>
      <p:cxnSp>
        <p:nvCxnSpPr>
          <p:cNvPr id="42" name="直接连接符 41"/>
          <p:cNvCxnSpPr/>
          <p:nvPr>
            <p:custDataLst>
              <p:tags r:id="rId2"/>
            </p:custDataLst>
          </p:nvPr>
        </p:nvCxnSpPr>
        <p:spPr>
          <a:xfrm>
            <a:off x="3712210" y="2528570"/>
            <a:ext cx="755015" cy="0"/>
          </a:xfrm>
          <a:prstGeom prst="line">
            <a:avLst/>
          </a:prstGeom>
          <a:noFill/>
          <a:ln w="6350" cap="flat" cmpd="sng" algn="ctr">
            <a:solidFill>
              <a:schemeClr val="accent1"/>
            </a:solidFill>
            <a:prstDash val="solid"/>
            <a:miter lim="800000"/>
          </a:ln>
          <a:effectLst/>
        </p:spPr>
      </p:cxnSp>
      <p:cxnSp>
        <p:nvCxnSpPr>
          <p:cNvPr id="43" name="直接连接符 42"/>
          <p:cNvCxnSpPr/>
          <p:nvPr>
            <p:custDataLst>
              <p:tags r:id="rId3"/>
            </p:custDataLst>
          </p:nvPr>
        </p:nvCxnSpPr>
        <p:spPr>
          <a:xfrm>
            <a:off x="7724775" y="2528570"/>
            <a:ext cx="755015" cy="0"/>
          </a:xfrm>
          <a:prstGeom prst="line">
            <a:avLst/>
          </a:prstGeom>
          <a:noFill/>
          <a:ln w="6350" cap="flat" cmpd="sng" algn="ctr">
            <a:solidFill>
              <a:schemeClr val="accent1"/>
            </a:solidFill>
            <a:prstDash val="solid"/>
            <a:miter lim="800000"/>
          </a:ln>
          <a:effectLst/>
        </p:spPr>
      </p:cxnSp>
      <p:sp>
        <p:nvSpPr>
          <p:cNvPr id="2" name="标题 1"/>
          <p:cNvSpPr>
            <a:spLocks noGrp="1"/>
          </p:cNvSpPr>
          <p:nvPr>
            <p:ph type="ctrTitle" idx="13"/>
            <p:custDataLst>
              <p:tags r:id="rId4"/>
            </p:custDataLst>
          </p:nvPr>
        </p:nvSpPr>
        <p:spPr>
          <a:xfrm>
            <a:off x="2629535" y="3412490"/>
            <a:ext cx="6598920" cy="971550"/>
          </a:xfrm>
        </p:spPr>
        <p:txBody>
          <a:bodyPr>
            <a:noAutofit/>
          </a:bodyPr>
          <a:lstStyle/>
          <a:p>
            <a:r>
              <a:rPr lang="zh-CN" altLang="en-US" b="1" spc="250" dirty="0">
                <a:solidFill>
                  <a:srgbClr val="FF0000"/>
                </a:solidFill>
                <a:ea typeface="微软雅黑" panose="020B0503020204020204" charset="-122"/>
                <a:sym typeface="+mn-ea"/>
              </a:rPr>
              <a:t>教育部文件精神传达</a:t>
            </a:r>
            <a:endParaRPr lang="zh-CN" altLang="en-US" b="1" spc="250" dirty="0">
              <a:solidFill>
                <a:srgbClr val="FF0000"/>
              </a:solidFill>
              <a:ea typeface="微软雅黑" panose="020B0503020204020204" charset="-122"/>
              <a:sym typeface="+mn-ea"/>
            </a:endParaRPr>
          </a:p>
        </p:txBody>
      </p:sp>
    </p:spTree>
    <p:custDataLst>
      <p:tags r:id="rId5"/>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6" name="图片 5"/>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3" name="文本框 2"/>
          <p:cNvSpPr txBox="1"/>
          <p:nvPr>
            <p:custDataLst>
              <p:tags r:id="rId8"/>
            </p:custDataLst>
          </p:nvPr>
        </p:nvSpPr>
        <p:spPr>
          <a:xfrm>
            <a:off x="641350" y="600710"/>
            <a:ext cx="10916285" cy="5967730"/>
          </a:xfrm>
          <a:prstGeom prst="rect">
            <a:avLst/>
          </a:prstGeom>
          <a:noFill/>
        </p:spPr>
        <p:txBody>
          <a:bodyPr wrap="square" lIns="90000" tIns="46800" rIns="90000" bIns="46800" rtlCol="0" anchor="ctr" anchorCtr="0">
            <a:noAutofit/>
          </a:bodyPr>
          <a:lstStyle/>
          <a:p>
            <a:pPr marL="457200" lvl="0" indent="-457200">
              <a:lnSpc>
                <a:spcPct val="130000"/>
              </a:lnSpc>
              <a:spcAft>
                <a:spcPts val="800"/>
              </a:spcAft>
              <a:buClr>
                <a:schemeClr val="tx1">
                  <a:lumMod val="75000"/>
                  <a:lumOff val="25000"/>
                </a:schemeClr>
              </a:buClr>
              <a:buFont typeface="Wingdings" panose="05000000000000000000" pitchFamily="2" charset="2"/>
              <a:buChar char="u"/>
              <a:defRPr/>
            </a:pPr>
            <a:r>
              <a:rPr lang="en-US" altLang="zh-CN" sz="2400" dirty="0">
                <a:solidFill>
                  <a:schemeClr val="tx1">
                    <a:lumMod val="75000"/>
                    <a:lumOff val="25000"/>
                  </a:schemeClr>
                </a:solidFill>
                <a:latin typeface="Arial" panose="020B0604020202020204" pitchFamily="34" charset="0"/>
                <a:ea typeface="微软雅黑" panose="020B0503020204020204" charset="-122"/>
                <a:sym typeface="+mn-ea"/>
              </a:rPr>
              <a:t>2012</a:t>
            </a:r>
            <a:r>
              <a:rPr lang="zh-CN" altLang="en-US" sz="2400" dirty="0">
                <a:solidFill>
                  <a:schemeClr val="tx1">
                    <a:lumMod val="75000"/>
                    <a:lumOff val="25000"/>
                  </a:schemeClr>
                </a:solidFill>
                <a:latin typeface="Arial" panose="020B0604020202020204" pitchFamily="34" charset="0"/>
                <a:ea typeface="微软雅黑" panose="020B0503020204020204" charset="-122"/>
                <a:sym typeface="+mn-ea"/>
              </a:rPr>
              <a:t>年</a:t>
            </a:r>
            <a:r>
              <a:rPr lang="en-US" altLang="zh-CN" sz="2400" dirty="0">
                <a:solidFill>
                  <a:schemeClr val="tx1">
                    <a:lumMod val="75000"/>
                    <a:lumOff val="25000"/>
                  </a:schemeClr>
                </a:solidFill>
                <a:latin typeface="Arial" panose="020B0604020202020204" pitchFamily="34" charset="0"/>
                <a:ea typeface="微软雅黑" panose="020B0503020204020204" charset="-122"/>
                <a:sym typeface="+mn-ea"/>
              </a:rPr>
              <a:t>11</a:t>
            </a:r>
            <a:r>
              <a:rPr lang="zh-CN" altLang="en-US" sz="2400" dirty="0">
                <a:solidFill>
                  <a:schemeClr val="tx1">
                    <a:lumMod val="75000"/>
                    <a:lumOff val="25000"/>
                  </a:schemeClr>
                </a:solidFill>
                <a:latin typeface="Arial" panose="020B0604020202020204" pitchFamily="34" charset="0"/>
                <a:ea typeface="微软雅黑" panose="020B0503020204020204" charset="-122"/>
                <a:sym typeface="+mn-ea"/>
              </a:rPr>
              <a:t>月</a:t>
            </a:r>
            <a:r>
              <a:rPr lang="en-US" altLang="zh-CN" sz="2400" dirty="0">
                <a:solidFill>
                  <a:schemeClr val="tx1">
                    <a:lumMod val="75000"/>
                    <a:lumOff val="25000"/>
                  </a:schemeClr>
                </a:solidFill>
                <a:latin typeface="Arial" panose="020B0604020202020204" pitchFamily="34" charset="0"/>
                <a:ea typeface="微软雅黑" panose="020B0503020204020204" charset="-122"/>
                <a:sym typeface="+mn-ea"/>
              </a:rPr>
              <a:t>13</a:t>
            </a:r>
            <a:r>
              <a:rPr lang="zh-CN" altLang="en-US" sz="2400" dirty="0">
                <a:solidFill>
                  <a:schemeClr val="tx1">
                    <a:lumMod val="75000"/>
                    <a:lumOff val="25000"/>
                  </a:schemeClr>
                </a:solidFill>
                <a:latin typeface="Arial" panose="020B0604020202020204" pitchFamily="34" charset="0"/>
                <a:ea typeface="微软雅黑" panose="020B0503020204020204" charset="-122"/>
                <a:sym typeface="+mn-ea"/>
              </a:rPr>
              <a:t>日</a:t>
            </a:r>
            <a:r>
              <a:rPr lang="zh-CN" altLang="en-US" sz="2400" dirty="0">
                <a:solidFill>
                  <a:srgbClr val="0070C0"/>
                </a:solidFill>
                <a:latin typeface="Arial" panose="020B0604020202020204" pitchFamily="34" charset="0"/>
                <a:ea typeface="微软雅黑" panose="020B0503020204020204" charset="-122"/>
                <a:sym typeface="+mn-ea"/>
              </a:rPr>
              <a:t>《学位论文作假行为处理办法》</a:t>
            </a:r>
            <a:r>
              <a:rPr lang="zh-CN" altLang="en-US" sz="2400" dirty="0">
                <a:solidFill>
                  <a:schemeClr val="tx1">
                    <a:lumMod val="75000"/>
                    <a:lumOff val="25000"/>
                  </a:schemeClr>
                </a:solidFill>
                <a:latin typeface="Arial" panose="020B0604020202020204" pitchFamily="34" charset="0"/>
                <a:ea typeface="微软雅黑" panose="020B0503020204020204" charset="-122"/>
                <a:sym typeface="+mn-ea"/>
              </a:rPr>
              <a:t>（中华人民共和国教育部令第34号）</a:t>
            </a:r>
            <a:endParaRPr lang="zh-CN" altLang="en-US" sz="2400" dirty="0">
              <a:solidFill>
                <a:schemeClr val="tx1">
                  <a:lumMod val="75000"/>
                  <a:lumOff val="25000"/>
                </a:schemeClr>
              </a:solidFill>
              <a:latin typeface="Arial" panose="020B0604020202020204" pitchFamily="34" charset="0"/>
              <a:ea typeface="微软雅黑" panose="020B0503020204020204" charset="-122"/>
              <a:sym typeface="+mn-ea"/>
            </a:endParaRPr>
          </a:p>
          <a:p>
            <a:pPr marL="457200" lvl="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200" checksum="2975741746"/>
                </a:ext>
              </a:extLst>
            </a:pPr>
            <a:r>
              <a:rPr lang="zh-CN" altLang="en-US" sz="2400" b="1" dirty="0">
                <a:solidFill>
                  <a:schemeClr val="tx1">
                    <a:lumMod val="75000"/>
                    <a:lumOff val="25000"/>
                  </a:schemeClr>
                </a:solidFill>
                <a:latin typeface="Arial" panose="020B0604020202020204" pitchFamily="34" charset="0"/>
                <a:ea typeface="微软雅黑" panose="020B0503020204020204" charset="-122"/>
                <a:sym typeface="+mn-ea"/>
              </a:rPr>
              <a:t>第九条：</a:t>
            </a:r>
            <a:r>
              <a:rPr lang="zh-CN" altLang="en-US" sz="2400" dirty="0">
                <a:solidFill>
                  <a:srgbClr val="FF0000"/>
                </a:solidFill>
                <a:latin typeface="Arial" panose="020B0604020202020204" pitchFamily="34" charset="0"/>
                <a:ea typeface="微软雅黑" panose="020B0503020204020204" charset="-122"/>
                <a:sym typeface="+mn-ea"/>
              </a:rPr>
              <a:t>指导教师未履行学术道德和学术规范教育、论文指导和审查把关等职责，其指导的学位论文存在作假情形的，学位授予单位可以给予警告、记过处分；情节严重的，可以降低岗位等级直至给予开除处分或者解除聘任合同。</a:t>
            </a:r>
            <a:endParaRPr lang="zh-CN" altLang="en-US" sz="2400" dirty="0">
              <a:solidFill>
                <a:srgbClr val="FF0000"/>
              </a:solidFill>
              <a:latin typeface="Arial" panose="020B0604020202020204" pitchFamily="34" charset="0"/>
              <a:ea typeface="微软雅黑" panose="020B0503020204020204" charset="-122"/>
              <a:sym typeface="+mn-ea"/>
            </a:endParaRPr>
          </a:p>
          <a:p>
            <a:pPr marL="457200" lvl="0" indent="-457200">
              <a:lnSpc>
                <a:spcPct val="130000"/>
              </a:lnSpc>
              <a:spcAft>
                <a:spcPts val="800"/>
              </a:spcAft>
              <a:buClr>
                <a:schemeClr val="tx1">
                  <a:lumMod val="75000"/>
                  <a:lumOff val="25000"/>
                </a:schemeClr>
              </a:buClr>
              <a:buFont typeface="Wingdings" panose="05000000000000000000" pitchFamily="2" charset="2"/>
              <a:buChar char="u"/>
              <a:defRPr/>
            </a:pPr>
            <a:r>
              <a:rPr lang="en-US" altLang="zh-CN" sz="2400" dirty="0">
                <a:solidFill>
                  <a:schemeClr val="tx1"/>
                </a:solidFill>
                <a:latin typeface="Arial" panose="020B0604020202020204" pitchFamily="34" charset="0"/>
                <a:ea typeface="微软雅黑" panose="020B0503020204020204" charset="-122"/>
                <a:sym typeface="+mn-ea"/>
              </a:rPr>
              <a:t>2016</a:t>
            </a:r>
            <a:r>
              <a:rPr lang="zh-CN" altLang="en-US" sz="2400" dirty="0">
                <a:solidFill>
                  <a:schemeClr val="tx1"/>
                </a:solidFill>
                <a:latin typeface="Arial" panose="020B0604020202020204" pitchFamily="34" charset="0"/>
                <a:ea typeface="微软雅黑" panose="020B0503020204020204" charset="-122"/>
                <a:sym typeface="+mn-ea"/>
              </a:rPr>
              <a:t>年</a:t>
            </a:r>
            <a:r>
              <a:rPr lang="en-US" altLang="zh-CN" sz="2400" dirty="0">
                <a:solidFill>
                  <a:schemeClr val="tx1"/>
                </a:solidFill>
                <a:latin typeface="Arial" panose="020B0604020202020204" pitchFamily="34" charset="0"/>
                <a:ea typeface="微软雅黑" panose="020B0503020204020204" charset="-122"/>
                <a:sym typeface="+mn-ea"/>
              </a:rPr>
              <a:t>6</a:t>
            </a:r>
            <a:r>
              <a:rPr lang="zh-CN" altLang="en-US" sz="2400" dirty="0">
                <a:solidFill>
                  <a:schemeClr val="tx1"/>
                </a:solidFill>
                <a:latin typeface="Arial" panose="020B0604020202020204" pitchFamily="34" charset="0"/>
                <a:ea typeface="微软雅黑" panose="020B0503020204020204" charset="-122"/>
                <a:sym typeface="+mn-ea"/>
              </a:rPr>
              <a:t>月</a:t>
            </a:r>
            <a:r>
              <a:rPr lang="en-US" altLang="zh-CN" sz="2400" dirty="0">
                <a:solidFill>
                  <a:schemeClr val="tx1"/>
                </a:solidFill>
                <a:latin typeface="Arial" panose="020B0604020202020204" pitchFamily="34" charset="0"/>
                <a:ea typeface="微软雅黑" panose="020B0503020204020204" charset="-122"/>
                <a:sym typeface="+mn-ea"/>
              </a:rPr>
              <a:t>16</a:t>
            </a:r>
            <a:r>
              <a:rPr lang="zh-CN" altLang="en-US" sz="2400" dirty="0">
                <a:solidFill>
                  <a:schemeClr val="tx1"/>
                </a:solidFill>
                <a:latin typeface="Arial" panose="020B0604020202020204" pitchFamily="34" charset="0"/>
                <a:ea typeface="微软雅黑" panose="020B0503020204020204" charset="-122"/>
                <a:sym typeface="+mn-ea"/>
              </a:rPr>
              <a:t>日</a:t>
            </a:r>
            <a:r>
              <a:rPr lang="zh-CN" altLang="en-US" sz="2400" dirty="0">
                <a:solidFill>
                  <a:srgbClr val="0070C0"/>
                </a:solidFill>
                <a:latin typeface="Arial" panose="020B0604020202020204" pitchFamily="34" charset="0"/>
                <a:ea typeface="微软雅黑" panose="020B0503020204020204" charset="-122"/>
                <a:sym typeface="+mn-ea"/>
              </a:rPr>
              <a:t>《高等学校预防与处理学术不端行为办法》</a:t>
            </a:r>
            <a:r>
              <a:rPr lang="zh-CN" altLang="en-US" sz="2400" dirty="0">
                <a:solidFill>
                  <a:schemeClr val="tx1"/>
                </a:solidFill>
                <a:latin typeface="Arial" panose="020B0604020202020204" pitchFamily="34" charset="0"/>
                <a:ea typeface="微软雅黑" panose="020B0503020204020204" charset="-122"/>
                <a:sym typeface="+mn-ea"/>
              </a:rPr>
              <a:t>（中华人民共和国教育部令第40号）</a:t>
            </a:r>
            <a:endParaRPr lang="zh-CN" altLang="en-US" sz="2400" dirty="0">
              <a:solidFill>
                <a:schemeClr val="tx1"/>
              </a:solidFill>
              <a:latin typeface="Arial" panose="020B0604020202020204" pitchFamily="34" charset="0"/>
              <a:ea typeface="微软雅黑" panose="020B0503020204020204" charset="-122"/>
              <a:sym typeface="+mn-ea"/>
            </a:endParaRPr>
          </a:p>
          <a:p>
            <a:pPr marL="457200" lvl="0" algn="just">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200" checksum="2975741746"/>
                </a:ext>
              </a:extLst>
            </a:pPr>
            <a:r>
              <a:rPr lang="zh-CN" altLang="en-US" sz="2400" b="1" dirty="0">
                <a:solidFill>
                  <a:schemeClr val="tx1"/>
                </a:solidFill>
                <a:latin typeface="Arial" panose="020B0604020202020204" pitchFamily="34" charset="0"/>
                <a:ea typeface="微软雅黑" panose="020B0503020204020204" charset="-122"/>
                <a:sym typeface="+mn-ea"/>
              </a:rPr>
              <a:t>第七条：</a:t>
            </a:r>
            <a:r>
              <a:rPr lang="zh-CN" altLang="en-US" sz="2400" dirty="0">
                <a:solidFill>
                  <a:srgbClr val="FF0000"/>
                </a:solidFill>
                <a:latin typeface="Arial" panose="020B0604020202020204" pitchFamily="34" charset="0"/>
                <a:ea typeface="微软雅黑" panose="020B0503020204020204" charset="-122"/>
                <a:sym typeface="+mn-ea"/>
              </a:rPr>
              <a:t>教师对其指导的学生应当进行学术规范、学术诚信教育和指导，对学生公开发表论文、研究和撰写学位论文是否符合学术规范、学术诚信要求，进行必要的检查与审核。</a:t>
            </a:r>
            <a:endParaRPr lang="zh-CN" altLang="en-US" sz="2400" dirty="0">
              <a:solidFill>
                <a:srgbClr val="FF0000"/>
              </a:solidFill>
              <a:latin typeface="Arial" panose="020B0604020202020204" pitchFamily="34" charset="0"/>
              <a:ea typeface="微软雅黑" panose="020B0503020204020204" charset="-122"/>
              <a:sym typeface="+mn-ea"/>
            </a:endParaRPr>
          </a:p>
        </p:txBody>
      </p:sp>
    </p:spTree>
    <p:custDataLst>
      <p:tags r:id="rId9"/>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0" y="0"/>
            <a:ext cx="720090" cy="514350"/>
          </a:xfrm>
          <a:prstGeom prst="rect">
            <a:avLst/>
          </a:prstGeom>
        </p:spPr>
      </p:pic>
      <p:pic>
        <p:nvPicPr>
          <p:cNvPr id="6" name="图片 5"/>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3" name="文本框 2"/>
          <p:cNvSpPr txBox="1"/>
          <p:nvPr>
            <p:custDataLst>
              <p:tags r:id="rId8"/>
            </p:custDataLst>
          </p:nvPr>
        </p:nvSpPr>
        <p:spPr>
          <a:xfrm>
            <a:off x="555625" y="687070"/>
            <a:ext cx="10916285" cy="5774690"/>
          </a:xfrm>
          <a:prstGeom prst="rect">
            <a:avLst/>
          </a:prstGeom>
          <a:noFill/>
        </p:spPr>
        <p:txBody>
          <a:bodyPr wrap="square" lIns="90000" tIns="46800" rIns="90000" bIns="46800" rtlCol="0" anchor="ctr" anchorCtr="0">
            <a:noAutofit/>
          </a:bodyPr>
          <a:lstStyle/>
          <a:p>
            <a:pPr marL="457200" lvl="0" indent="-457200">
              <a:lnSpc>
                <a:spcPct val="130000"/>
              </a:lnSpc>
              <a:spcAft>
                <a:spcPts val="800"/>
              </a:spcAft>
              <a:buClr>
                <a:schemeClr val="tx1">
                  <a:lumMod val="75000"/>
                  <a:lumOff val="25000"/>
                </a:schemeClr>
              </a:buClr>
              <a:buFont typeface="Wingdings" panose="05000000000000000000" pitchFamily="2" charset="2"/>
              <a:buChar char="u"/>
              <a:defRPr/>
            </a:pPr>
            <a:r>
              <a:rPr lang="en-US" altLang="zh-CN" sz="2400" dirty="0">
                <a:solidFill>
                  <a:schemeClr val="tx1"/>
                </a:solidFill>
                <a:latin typeface="Arial" panose="020B0604020202020204" pitchFamily="34" charset="0"/>
                <a:ea typeface="微软雅黑" panose="020B0503020204020204" charset="-122"/>
                <a:sym typeface="+mn-ea"/>
              </a:rPr>
              <a:t>2018</a:t>
            </a:r>
            <a:r>
              <a:rPr lang="zh-CN" altLang="en-US" sz="2400" dirty="0">
                <a:solidFill>
                  <a:schemeClr val="tx1"/>
                </a:solidFill>
                <a:latin typeface="Arial" panose="020B0604020202020204" pitchFamily="34" charset="0"/>
                <a:ea typeface="微软雅黑" panose="020B0503020204020204" charset="-122"/>
                <a:sym typeface="+mn-ea"/>
              </a:rPr>
              <a:t>年</a:t>
            </a:r>
            <a:r>
              <a:rPr lang="en-US" altLang="zh-CN" sz="2400" dirty="0">
                <a:solidFill>
                  <a:schemeClr val="tx1"/>
                </a:solidFill>
                <a:latin typeface="Arial" panose="020B0604020202020204" pitchFamily="34" charset="0"/>
                <a:ea typeface="微软雅黑" panose="020B0503020204020204" charset="-122"/>
                <a:sym typeface="+mn-ea"/>
              </a:rPr>
              <a:t>7</a:t>
            </a:r>
            <a:r>
              <a:rPr lang="zh-CN" altLang="en-US" sz="2400" dirty="0">
                <a:solidFill>
                  <a:schemeClr val="tx1"/>
                </a:solidFill>
                <a:latin typeface="Arial" panose="020B0604020202020204" pitchFamily="34" charset="0"/>
                <a:ea typeface="微软雅黑" panose="020B0503020204020204" charset="-122"/>
                <a:sym typeface="+mn-ea"/>
              </a:rPr>
              <a:t>月</a:t>
            </a:r>
            <a:r>
              <a:rPr lang="en-US" altLang="zh-CN" sz="2400" dirty="0">
                <a:solidFill>
                  <a:schemeClr val="tx1"/>
                </a:solidFill>
                <a:latin typeface="Arial" panose="020B0604020202020204" pitchFamily="34" charset="0"/>
                <a:ea typeface="微软雅黑" panose="020B0503020204020204" charset="-122"/>
                <a:sym typeface="+mn-ea"/>
              </a:rPr>
              <a:t>4</a:t>
            </a:r>
            <a:r>
              <a:rPr lang="zh-CN" altLang="en-US" sz="2400" dirty="0">
                <a:solidFill>
                  <a:schemeClr val="tx1"/>
                </a:solidFill>
                <a:latin typeface="Arial" panose="020B0604020202020204" pitchFamily="34" charset="0"/>
                <a:ea typeface="微软雅黑" panose="020B0503020204020204" charset="-122"/>
                <a:sym typeface="+mn-ea"/>
              </a:rPr>
              <a:t>日</a:t>
            </a:r>
            <a:r>
              <a:rPr lang="zh-CN" altLang="en-US" sz="2400" dirty="0">
                <a:solidFill>
                  <a:srgbClr val="0070C0"/>
                </a:solidFill>
                <a:latin typeface="Arial" panose="020B0604020202020204" pitchFamily="34" charset="0"/>
                <a:ea typeface="微软雅黑" panose="020B0503020204020204" charset="-122"/>
                <a:sym typeface="+mn-ea"/>
              </a:rPr>
              <a:t>《教育部办公厅关于严厉查处高等学校学位论文买卖、代写行为的通知》</a:t>
            </a:r>
            <a:r>
              <a:rPr lang="zh-CN" altLang="en-US" sz="2400" dirty="0">
                <a:solidFill>
                  <a:schemeClr val="tx1"/>
                </a:solidFill>
                <a:latin typeface="Arial" panose="020B0604020202020204" pitchFamily="34" charset="0"/>
                <a:ea typeface="微软雅黑" panose="020B0503020204020204" charset="-122"/>
                <a:sym typeface="+mn-ea"/>
              </a:rPr>
              <a:t>（教督厅函〔2018〕6号）</a:t>
            </a:r>
            <a:endParaRPr lang="zh-CN" altLang="en-US" sz="2400" dirty="0">
              <a:solidFill>
                <a:schemeClr val="tx1"/>
              </a:solidFill>
              <a:latin typeface="Arial" panose="020B0604020202020204" pitchFamily="34" charset="0"/>
              <a:ea typeface="微软雅黑" panose="020B0503020204020204" charset="-122"/>
              <a:sym typeface="+mn-ea"/>
            </a:endParaRPr>
          </a:p>
          <a:p>
            <a:pPr marL="457200" lvl="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200" checksum="2975741746"/>
                </a:ext>
              </a:extLst>
            </a:pPr>
            <a:r>
              <a:rPr lang="zh-CN" altLang="en-US" sz="2400" dirty="0">
                <a:solidFill>
                  <a:srgbClr val="C00000"/>
                </a:solidFill>
                <a:latin typeface="Arial" panose="020B0604020202020204" pitchFamily="34" charset="0"/>
                <a:ea typeface="微软雅黑" panose="020B0503020204020204" charset="-122"/>
                <a:sym typeface="+mn-ea"/>
              </a:rPr>
              <a:t>强化学风建设，严格论文审查，严厉查处学位论文买卖、代写等作假行为。</a:t>
            </a:r>
            <a:endParaRPr lang="zh-CN" altLang="en-US" sz="2400" dirty="0">
              <a:solidFill>
                <a:srgbClr val="C00000"/>
              </a:solidFill>
              <a:latin typeface="Arial" panose="020B0604020202020204" pitchFamily="34" charset="0"/>
              <a:ea typeface="微软雅黑" panose="020B0503020204020204" charset="-122"/>
              <a:sym typeface="+mn-ea"/>
            </a:endParaRPr>
          </a:p>
          <a:p>
            <a:pPr marL="457200" lvl="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200" checksum="2975741746"/>
                </a:ext>
              </a:extLst>
            </a:pPr>
            <a:r>
              <a:rPr lang="zh-CN" altLang="en-US" sz="2400" dirty="0">
                <a:solidFill>
                  <a:srgbClr val="C00000"/>
                </a:solidFill>
                <a:latin typeface="Arial" panose="020B0604020202020204" pitchFamily="34" charset="0"/>
                <a:ea typeface="微软雅黑" panose="020B0503020204020204" charset="-122"/>
                <a:sym typeface="+mn-ea"/>
              </a:rPr>
              <a:t>对履职不力、所指导学生的学位论文存在买卖、代写情形的指导教师，要追究其失职责任。对参与购买、代写学位论文的学生，给予开除学籍处分。</a:t>
            </a:r>
            <a:endParaRPr lang="zh-CN" altLang="en-US" sz="2400" dirty="0">
              <a:solidFill>
                <a:srgbClr val="C00000"/>
              </a:solidFill>
              <a:latin typeface="Arial" panose="020B0604020202020204" pitchFamily="34" charset="0"/>
              <a:ea typeface="微软雅黑" panose="020B0503020204020204" charset="-122"/>
              <a:sym typeface="+mn-ea"/>
            </a:endParaRPr>
          </a:p>
          <a:p>
            <a:pPr marL="457200" lvl="0" indent="-457200">
              <a:lnSpc>
                <a:spcPct val="130000"/>
              </a:lnSpc>
              <a:spcAft>
                <a:spcPts val="800"/>
              </a:spcAft>
              <a:buClr>
                <a:schemeClr val="tx1">
                  <a:lumMod val="75000"/>
                  <a:lumOff val="25000"/>
                </a:schemeClr>
              </a:buClr>
              <a:buFont typeface="Wingdings" panose="05000000000000000000" pitchFamily="2" charset="2"/>
              <a:buChar char="u"/>
              <a:defRPr/>
            </a:pPr>
            <a:r>
              <a:rPr lang="en-US" altLang="zh-CN" sz="2400" dirty="0">
                <a:solidFill>
                  <a:schemeClr val="tx1"/>
                </a:solidFill>
                <a:latin typeface="Arial" panose="020B0604020202020204" pitchFamily="34" charset="0"/>
                <a:ea typeface="微软雅黑" panose="020B0503020204020204" charset="-122"/>
                <a:sym typeface="+mn-ea"/>
              </a:rPr>
              <a:t>2018</a:t>
            </a:r>
            <a:r>
              <a:rPr lang="zh-CN" altLang="en-US" sz="2400" dirty="0">
                <a:solidFill>
                  <a:schemeClr val="tx1"/>
                </a:solidFill>
                <a:latin typeface="Arial" panose="020B0604020202020204" pitchFamily="34" charset="0"/>
                <a:ea typeface="微软雅黑" panose="020B0503020204020204" charset="-122"/>
                <a:sym typeface="+mn-ea"/>
              </a:rPr>
              <a:t>年</a:t>
            </a:r>
            <a:r>
              <a:rPr lang="en-US" altLang="zh-CN" sz="2400" dirty="0">
                <a:solidFill>
                  <a:schemeClr val="tx1"/>
                </a:solidFill>
                <a:latin typeface="Arial" panose="020B0604020202020204" pitchFamily="34" charset="0"/>
                <a:ea typeface="微软雅黑" panose="020B0503020204020204" charset="-122"/>
                <a:sym typeface="+mn-ea"/>
              </a:rPr>
              <a:t>8</a:t>
            </a:r>
            <a:r>
              <a:rPr lang="zh-CN" altLang="en-US" sz="2400" dirty="0">
                <a:solidFill>
                  <a:schemeClr val="tx1"/>
                </a:solidFill>
                <a:latin typeface="Arial" panose="020B0604020202020204" pitchFamily="34" charset="0"/>
                <a:ea typeface="微软雅黑" panose="020B0503020204020204" charset="-122"/>
                <a:sym typeface="+mn-ea"/>
              </a:rPr>
              <a:t>月</a:t>
            </a:r>
            <a:r>
              <a:rPr lang="en-US" altLang="zh-CN" sz="2400" dirty="0">
                <a:solidFill>
                  <a:schemeClr val="tx1"/>
                </a:solidFill>
                <a:latin typeface="Arial" panose="020B0604020202020204" pitchFamily="34" charset="0"/>
                <a:ea typeface="微软雅黑" panose="020B0503020204020204" charset="-122"/>
                <a:sym typeface="+mn-ea"/>
              </a:rPr>
              <a:t>22</a:t>
            </a:r>
            <a:r>
              <a:rPr lang="zh-CN" altLang="en-US" sz="2400" dirty="0">
                <a:solidFill>
                  <a:schemeClr val="tx1"/>
                </a:solidFill>
                <a:latin typeface="Arial" panose="020B0604020202020204" pitchFamily="34" charset="0"/>
                <a:ea typeface="微软雅黑" panose="020B0503020204020204" charset="-122"/>
                <a:sym typeface="+mn-ea"/>
              </a:rPr>
              <a:t>日</a:t>
            </a:r>
            <a:r>
              <a:rPr lang="zh-CN" altLang="en-US" sz="2400" dirty="0">
                <a:solidFill>
                  <a:srgbClr val="0070C0"/>
                </a:solidFill>
                <a:latin typeface="Arial" panose="020B0604020202020204" pitchFamily="34" charset="0"/>
                <a:ea typeface="微软雅黑" panose="020B0503020204020204" charset="-122"/>
                <a:sym typeface="+mn-ea"/>
              </a:rPr>
              <a:t>《</a:t>
            </a:r>
            <a:r>
              <a:rPr lang="zh-CN" altLang="en-US" sz="2400" dirty="0">
                <a:solidFill>
                  <a:srgbClr val="0070C0"/>
                </a:solidFill>
                <a:ea typeface="微软雅黑" panose="020B0503020204020204" charset="-122"/>
                <a:sym typeface="+mn-ea"/>
              </a:rPr>
              <a:t>教育部关于狠抓新时代全国高等学校本科教育工作会议精神落实的通知</a:t>
            </a:r>
            <a:r>
              <a:rPr lang="zh-CN" altLang="en-US" sz="2400" dirty="0">
                <a:solidFill>
                  <a:srgbClr val="0070C0"/>
                </a:solidFill>
                <a:latin typeface="Arial" panose="020B0604020202020204" pitchFamily="34" charset="0"/>
                <a:ea typeface="微软雅黑" panose="020B0503020204020204" charset="-122"/>
                <a:sym typeface="+mn-ea"/>
              </a:rPr>
              <a:t>》</a:t>
            </a:r>
            <a:r>
              <a:rPr lang="zh-CN" altLang="en-US" sz="2400" dirty="0">
                <a:solidFill>
                  <a:schemeClr val="tx1"/>
                </a:solidFill>
                <a:latin typeface="Arial" panose="020B0604020202020204" pitchFamily="34" charset="0"/>
                <a:ea typeface="微软雅黑" panose="020B0503020204020204" charset="-122"/>
                <a:sym typeface="+mn-ea"/>
              </a:rPr>
              <a:t>（教高函〔2018〕8号）</a:t>
            </a:r>
            <a:endParaRPr lang="zh-CN" altLang="en-US" sz="2400" dirty="0">
              <a:solidFill>
                <a:schemeClr val="tx1"/>
              </a:solidFill>
              <a:latin typeface="Arial" panose="020B0604020202020204" pitchFamily="34" charset="0"/>
              <a:ea typeface="微软雅黑" panose="020B0503020204020204" charset="-122"/>
              <a:sym typeface="+mn-ea"/>
            </a:endParaRPr>
          </a:p>
          <a:p>
            <a:pPr marL="457200" lvl="0" algn="l">
              <a:lnSpc>
                <a:spcPct val="130000"/>
              </a:lnSpc>
              <a:spcAft>
                <a:spcPts val="800"/>
              </a:spcAft>
              <a:buClr>
                <a:schemeClr val="tx1">
                  <a:lumMod val="75000"/>
                  <a:lumOff val="25000"/>
                </a:schemeClr>
              </a:buClr>
              <a:buSzTx/>
              <a:buFont typeface="Wingdings" panose="05000000000000000000" pitchFamily="2" charset="2"/>
              <a:defRPr/>
              <a:extLst>
                <a:ext uri="{35155182-B16C-46BC-9424-99874614C6A1}">
                  <wpsdc:marlchars xmlns:wpsdc="http://www.wps.cn/officeDocument/2017/drawingmlCustomData" val="200" checksum="2975741746"/>
                </a:ext>
              </a:extLst>
            </a:pPr>
            <a:r>
              <a:rPr lang="zh-CN" altLang="en-US" sz="2400" dirty="0">
                <a:solidFill>
                  <a:srgbClr val="C00000"/>
                </a:solidFill>
                <a:latin typeface="Arial" panose="020B0604020202020204" pitchFamily="34" charset="0"/>
                <a:ea typeface="微软雅黑" panose="020B0503020204020204" charset="-122"/>
                <a:sym typeface="+mn-ea"/>
              </a:rPr>
              <a:t>要强化指导教师责任，加强对选题、开题、答辩等环节的全过程管理。</a:t>
            </a:r>
            <a:endParaRPr lang="zh-CN" altLang="en-US" sz="2400" dirty="0">
              <a:solidFill>
                <a:srgbClr val="C00000"/>
              </a:solidFill>
              <a:latin typeface="Arial" panose="020B0604020202020204" pitchFamily="34" charset="0"/>
              <a:ea typeface="微软雅黑" panose="020B0503020204020204" charset="-122"/>
              <a:sym typeface="+mn-ea"/>
            </a:endParaRPr>
          </a:p>
          <a:p>
            <a:pPr marL="457200" lvl="0" algn="l">
              <a:lnSpc>
                <a:spcPct val="130000"/>
              </a:lnSpc>
              <a:spcAft>
                <a:spcPts val="800"/>
              </a:spcAft>
              <a:buClr>
                <a:schemeClr val="tx1">
                  <a:lumMod val="75000"/>
                  <a:lumOff val="25000"/>
                </a:schemeClr>
              </a:buClr>
              <a:buSzTx/>
              <a:buFont typeface="Wingdings" panose="05000000000000000000" pitchFamily="2" charset="2"/>
              <a:defRPr/>
              <a:extLst>
                <a:ext uri="{35155182-B16C-46BC-9424-99874614C6A1}">
                  <wpsdc:marlchars xmlns:wpsdc="http://www.wps.cn/officeDocument/2017/drawingmlCustomData" val="200" checksum="2975741746"/>
                </a:ext>
              </a:extLst>
            </a:pPr>
            <a:r>
              <a:rPr lang="zh-CN" altLang="en-US" sz="2400" dirty="0">
                <a:solidFill>
                  <a:srgbClr val="C00000"/>
                </a:solidFill>
                <a:latin typeface="Arial" panose="020B0604020202020204" pitchFamily="34" charset="0"/>
                <a:ea typeface="微软雅黑" panose="020B0503020204020204" charset="-122"/>
                <a:sym typeface="+mn-ea"/>
              </a:rPr>
              <a:t>要严格实行论文查重和抽检制度，建立健全盲审制度，严肃处理抄袭、伪造、篡改、代写、买卖毕业论文等违纪问题，确保本科毕业生论文（设计）质量。</a:t>
            </a:r>
            <a:endParaRPr lang="zh-CN" altLang="en-US" sz="2400" dirty="0">
              <a:solidFill>
                <a:srgbClr val="C00000"/>
              </a:solidFill>
              <a:latin typeface="Arial" panose="020B0604020202020204" pitchFamily="34" charset="0"/>
              <a:ea typeface="微软雅黑" panose="020B0503020204020204" charset="-122"/>
              <a:sym typeface="+mn-ea"/>
            </a:endParaRPr>
          </a:p>
          <a:p>
            <a:pPr marL="457200" lvl="0" indent="-457200">
              <a:lnSpc>
                <a:spcPct val="130000"/>
              </a:lnSpc>
              <a:spcAft>
                <a:spcPts val="800"/>
              </a:spcAft>
              <a:buClr>
                <a:schemeClr val="tx1">
                  <a:lumMod val="75000"/>
                  <a:lumOff val="25000"/>
                </a:schemeClr>
              </a:buClr>
              <a:buFont typeface="Wingdings" panose="05000000000000000000" pitchFamily="2" charset="2"/>
              <a:buChar char="u"/>
              <a:defRPr/>
            </a:pPr>
            <a:endParaRPr lang="zh-CN" altLang="en-US" sz="2400" dirty="0">
              <a:solidFill>
                <a:schemeClr val="tx1">
                  <a:lumMod val="75000"/>
                  <a:lumOff val="25000"/>
                </a:schemeClr>
              </a:solidFill>
              <a:latin typeface="Arial" panose="020B0604020202020204" pitchFamily="34" charset="0"/>
              <a:ea typeface="微软雅黑" panose="020B0503020204020204" charset="-122"/>
              <a:sym typeface="+mn-ea"/>
            </a:endParaRPr>
          </a:p>
        </p:txBody>
      </p:sp>
    </p:spTree>
    <p:custDataLst>
      <p:tags r:id="rId9"/>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641350" y="600710"/>
            <a:ext cx="10571480" cy="5332730"/>
          </a:xfrm>
          <a:prstGeom prst="rect">
            <a:avLst/>
          </a:prstGeom>
          <a:noFill/>
        </p:spPr>
        <p:txBody>
          <a:bodyPr wrap="square" lIns="90000" tIns="46800" rIns="90000" bIns="46800" rtlCol="0" anchor="ctr" anchorCtr="0">
            <a:normAutofit/>
          </a:bodyPr>
          <a:lstStyle/>
          <a:p>
            <a:pPr marL="457200" lvl="0" indent="-457200">
              <a:lnSpc>
                <a:spcPct val="130000"/>
              </a:lnSpc>
              <a:spcAft>
                <a:spcPts val="800"/>
              </a:spcAft>
              <a:buClr>
                <a:schemeClr val="tx1">
                  <a:lumMod val="75000"/>
                  <a:lumOff val="25000"/>
                </a:schemeClr>
              </a:buClr>
              <a:buFont typeface="Wingdings" panose="05000000000000000000" pitchFamily="2" charset="2"/>
              <a:buChar char="u"/>
              <a:defRPr/>
            </a:pPr>
            <a:r>
              <a:rPr lang="en-US" altLang="zh-CN" sz="2400" dirty="0">
                <a:solidFill>
                  <a:schemeClr val="tx1">
                    <a:lumMod val="75000"/>
                    <a:lumOff val="25000"/>
                  </a:schemeClr>
                </a:solidFill>
                <a:latin typeface="Arial" panose="020B0604020202020204" pitchFamily="34" charset="0"/>
                <a:ea typeface="微软雅黑" panose="020B0503020204020204" charset="-122"/>
                <a:sym typeface="+mn-ea"/>
              </a:rPr>
              <a:t>2019</a:t>
            </a:r>
            <a:r>
              <a:rPr lang="zh-CN" altLang="en-US" sz="2400" dirty="0">
                <a:solidFill>
                  <a:schemeClr val="tx1">
                    <a:lumMod val="75000"/>
                    <a:lumOff val="25000"/>
                  </a:schemeClr>
                </a:solidFill>
                <a:latin typeface="Arial" panose="020B0604020202020204" pitchFamily="34" charset="0"/>
                <a:ea typeface="微软雅黑" panose="020B0503020204020204" charset="-122"/>
                <a:sym typeface="+mn-ea"/>
              </a:rPr>
              <a:t>年</a:t>
            </a:r>
            <a:r>
              <a:rPr lang="en-US" altLang="zh-CN" sz="2400" dirty="0">
                <a:solidFill>
                  <a:schemeClr val="tx1">
                    <a:lumMod val="75000"/>
                    <a:lumOff val="25000"/>
                  </a:schemeClr>
                </a:solidFill>
                <a:latin typeface="Arial" panose="020B0604020202020204" pitchFamily="34" charset="0"/>
                <a:ea typeface="微软雅黑" panose="020B0503020204020204" charset="-122"/>
                <a:sym typeface="+mn-ea"/>
              </a:rPr>
              <a:t>9</a:t>
            </a:r>
            <a:r>
              <a:rPr lang="zh-CN" altLang="en-US" sz="2400" dirty="0">
                <a:solidFill>
                  <a:schemeClr val="tx1">
                    <a:lumMod val="75000"/>
                    <a:lumOff val="25000"/>
                  </a:schemeClr>
                </a:solidFill>
                <a:latin typeface="Arial" panose="020B0604020202020204" pitchFamily="34" charset="0"/>
                <a:ea typeface="微软雅黑" panose="020B0503020204020204" charset="-122"/>
                <a:sym typeface="+mn-ea"/>
              </a:rPr>
              <a:t>月</a:t>
            </a:r>
            <a:r>
              <a:rPr lang="en-US" altLang="zh-CN" sz="2400" dirty="0">
                <a:solidFill>
                  <a:schemeClr val="tx1">
                    <a:lumMod val="75000"/>
                    <a:lumOff val="25000"/>
                  </a:schemeClr>
                </a:solidFill>
                <a:latin typeface="Arial" panose="020B0604020202020204" pitchFamily="34" charset="0"/>
                <a:ea typeface="微软雅黑" panose="020B0503020204020204" charset="-122"/>
                <a:sym typeface="+mn-ea"/>
              </a:rPr>
              <a:t>29</a:t>
            </a:r>
            <a:r>
              <a:rPr lang="zh-CN" altLang="en-US" sz="2400" dirty="0">
                <a:solidFill>
                  <a:schemeClr val="tx1">
                    <a:lumMod val="75000"/>
                    <a:lumOff val="25000"/>
                  </a:schemeClr>
                </a:solidFill>
                <a:latin typeface="Arial" panose="020B0604020202020204" pitchFamily="34" charset="0"/>
                <a:ea typeface="微软雅黑" panose="020B0503020204020204" charset="-122"/>
                <a:sym typeface="+mn-ea"/>
              </a:rPr>
              <a:t>日</a:t>
            </a:r>
            <a:r>
              <a:rPr lang="zh-CN" altLang="en-US" sz="2400" dirty="0">
                <a:solidFill>
                  <a:srgbClr val="0070C0"/>
                </a:solidFill>
                <a:latin typeface="Arial" panose="020B0604020202020204" pitchFamily="34" charset="0"/>
                <a:ea typeface="微软雅黑" panose="020B0503020204020204" charset="-122"/>
                <a:sym typeface="+mn-ea"/>
              </a:rPr>
              <a:t>《教育部关于深化本科教育教学改革全面提高人才培养质量的意见》</a:t>
            </a:r>
            <a:r>
              <a:rPr lang="zh-CN" altLang="en-US" sz="2400" dirty="0">
                <a:solidFill>
                  <a:schemeClr val="tx1">
                    <a:lumMod val="75000"/>
                    <a:lumOff val="25000"/>
                  </a:schemeClr>
                </a:solidFill>
                <a:latin typeface="Arial" panose="020B0604020202020204" pitchFamily="34" charset="0"/>
                <a:ea typeface="微软雅黑" panose="020B0503020204020204" charset="-122"/>
                <a:sym typeface="+mn-ea"/>
              </a:rPr>
              <a:t>（教高〔2019〕6号）</a:t>
            </a:r>
            <a:endParaRPr lang="zh-CN" altLang="en-US" sz="2400" dirty="0">
              <a:solidFill>
                <a:schemeClr val="tx1">
                  <a:lumMod val="75000"/>
                  <a:lumOff val="25000"/>
                </a:schemeClr>
              </a:solidFill>
              <a:latin typeface="Arial" panose="020B0604020202020204" pitchFamily="34" charset="0"/>
              <a:ea typeface="微软雅黑" panose="020B0503020204020204" charset="-122"/>
              <a:sym typeface="+mn-ea"/>
            </a:endParaRPr>
          </a:p>
          <a:p>
            <a:pPr marL="457200" lvl="0" algn="l">
              <a:lnSpc>
                <a:spcPct val="130000"/>
              </a:lnSpc>
              <a:spcAft>
                <a:spcPts val="800"/>
              </a:spcAft>
              <a:buClr>
                <a:schemeClr val="tx1">
                  <a:lumMod val="75000"/>
                  <a:lumOff val="25000"/>
                </a:schemeClr>
              </a:buClr>
              <a:buSzTx/>
              <a:buFont typeface="Wingdings" panose="05000000000000000000" pitchFamily="2" charset="2"/>
              <a:defRPr/>
              <a:extLst>
                <a:ext uri="{35155182-B16C-46BC-9424-99874614C6A1}">
                  <wpsdc:marlchars xmlns:wpsdc="http://www.wps.cn/officeDocument/2017/drawingmlCustomData" val="200" checksum="2975741746"/>
                </a:ext>
              </a:extLst>
            </a:pPr>
            <a:r>
              <a:rPr lang="zh-CN" altLang="en-US" sz="2400" dirty="0">
                <a:solidFill>
                  <a:srgbClr val="C00000"/>
                </a:solidFill>
                <a:latin typeface="Arial" panose="020B0604020202020204" pitchFamily="34" charset="0"/>
                <a:ea typeface="微软雅黑" panose="020B0503020204020204" charset="-122"/>
                <a:sym typeface="+mn-ea"/>
              </a:rPr>
              <a:t>科学合理制定本科毕业</a:t>
            </a:r>
            <a:r>
              <a:rPr lang="zh-CN" altLang="en-US" sz="2400" dirty="0">
                <a:solidFill>
                  <a:srgbClr val="C00000"/>
                </a:solidFill>
                <a:ea typeface="微软雅黑" panose="020B0503020204020204" charset="-122"/>
                <a:sym typeface="+mn-ea"/>
              </a:rPr>
              <a:t>论文</a:t>
            </a:r>
            <a:r>
              <a:rPr lang="zh-CN" altLang="en-US" sz="2400" dirty="0">
                <a:solidFill>
                  <a:srgbClr val="C00000"/>
                </a:solidFill>
                <a:latin typeface="Arial" panose="020B0604020202020204" pitchFamily="34" charset="0"/>
                <a:ea typeface="微软雅黑" panose="020B0503020204020204" charset="-122"/>
                <a:sym typeface="+mn-ea"/>
              </a:rPr>
              <a:t>（</a:t>
            </a:r>
            <a:r>
              <a:rPr lang="zh-CN" altLang="en-US" sz="2400" dirty="0">
                <a:solidFill>
                  <a:srgbClr val="C00000"/>
                </a:solidFill>
                <a:ea typeface="微软雅黑" panose="020B0503020204020204" charset="-122"/>
                <a:sym typeface="+mn-ea"/>
              </a:rPr>
              <a:t>设计</a:t>
            </a:r>
            <a:r>
              <a:rPr lang="zh-CN" altLang="en-US" sz="2400" dirty="0">
                <a:solidFill>
                  <a:srgbClr val="C00000"/>
                </a:solidFill>
                <a:latin typeface="Arial" panose="020B0604020202020204" pitchFamily="34" charset="0"/>
                <a:ea typeface="微软雅黑" panose="020B0503020204020204" charset="-122"/>
                <a:sym typeface="+mn-ea"/>
              </a:rPr>
              <a:t>）要求，严格全过程管理，严肃处理各类学术不端行为。</a:t>
            </a:r>
            <a:endParaRPr lang="zh-CN" altLang="en-US" sz="2400" dirty="0">
              <a:solidFill>
                <a:srgbClr val="C00000"/>
              </a:solidFill>
              <a:latin typeface="Arial" panose="020B0604020202020204" pitchFamily="34" charset="0"/>
              <a:ea typeface="微软雅黑" panose="020B0503020204020204" charset="-122"/>
              <a:sym typeface="+mn-ea"/>
            </a:endParaRPr>
          </a:p>
          <a:p>
            <a:pPr marL="457200" lvl="0" indent="-457200">
              <a:lnSpc>
                <a:spcPct val="130000"/>
              </a:lnSpc>
              <a:spcAft>
                <a:spcPts val="800"/>
              </a:spcAft>
              <a:buClr>
                <a:schemeClr val="tx1">
                  <a:lumMod val="75000"/>
                  <a:lumOff val="25000"/>
                </a:schemeClr>
              </a:buClr>
              <a:buFont typeface="Wingdings" panose="05000000000000000000" pitchFamily="2" charset="2"/>
              <a:buChar char="u"/>
              <a:defRPr/>
            </a:pPr>
            <a:r>
              <a:rPr lang="en-US" altLang="zh-CN" sz="2400" dirty="0">
                <a:ea typeface="微软雅黑" panose="020B0503020204020204" charset="-122"/>
                <a:sym typeface="+mn-ea"/>
              </a:rPr>
              <a:t>2020</a:t>
            </a:r>
            <a:r>
              <a:rPr lang="zh-CN" altLang="en-US" sz="2400" dirty="0">
                <a:ea typeface="微软雅黑" panose="020B0503020204020204" charset="-122"/>
                <a:sym typeface="+mn-ea"/>
              </a:rPr>
              <a:t>年</a:t>
            </a:r>
            <a:r>
              <a:rPr lang="zh-CN" altLang="en-US" sz="2400" dirty="0">
                <a:solidFill>
                  <a:srgbClr val="0070C0"/>
                </a:solidFill>
                <a:ea typeface="微软雅黑" panose="020B0503020204020204" charset="-122"/>
                <a:sym typeface="+mn-ea"/>
              </a:rPr>
              <a:t>《深化新时代教育评价改革总体方案》</a:t>
            </a:r>
            <a:endParaRPr lang="zh-CN" altLang="en-US" sz="2400" dirty="0">
              <a:solidFill>
                <a:srgbClr val="0070C0"/>
              </a:solidFill>
              <a:latin typeface="Arial" panose="020B0604020202020204" pitchFamily="34" charset="0"/>
              <a:ea typeface="微软雅黑" panose="020B0503020204020204" charset="-122"/>
              <a:sym typeface="+mn-ea"/>
            </a:endParaRPr>
          </a:p>
          <a:p>
            <a:pPr marL="457200" lvl="0" algn="l">
              <a:lnSpc>
                <a:spcPct val="130000"/>
              </a:lnSpc>
              <a:spcAft>
                <a:spcPts val="800"/>
              </a:spcAft>
              <a:buClr>
                <a:schemeClr val="tx1">
                  <a:lumMod val="75000"/>
                  <a:lumOff val="25000"/>
                </a:schemeClr>
              </a:buClr>
              <a:buSzTx/>
              <a:buFont typeface="Wingdings" panose="05000000000000000000" pitchFamily="2" charset="2"/>
              <a:defRPr/>
              <a:extLst>
                <a:ext uri="{35155182-B16C-46BC-9424-99874614C6A1}">
                  <wpsdc:marlchars xmlns:wpsdc="http://www.wps.cn/officeDocument/2017/drawingmlCustomData" val="200" checksum="2975741746"/>
                </a:ext>
              </a:extLst>
            </a:pPr>
            <a:r>
              <a:rPr lang="zh-CN" altLang="en-US" sz="2400" dirty="0">
                <a:solidFill>
                  <a:srgbClr val="C00000"/>
                </a:solidFill>
                <a:ea typeface="微软雅黑" panose="020B0503020204020204" charset="-122"/>
                <a:sym typeface="+mn-ea"/>
              </a:rPr>
              <a:t>探索学士学位论文（设计）抽检试点工作，完善博士、硕士学位论文抽检工作，严肃处理各类学术不端行为。</a:t>
            </a:r>
            <a:endParaRPr lang="zh-CN" altLang="en-US" sz="2400" dirty="0">
              <a:solidFill>
                <a:schemeClr val="tx1">
                  <a:lumMod val="75000"/>
                  <a:lumOff val="25000"/>
                </a:schemeClr>
              </a:solidFill>
              <a:latin typeface="Arial" panose="020B0604020202020204" pitchFamily="34" charset="0"/>
              <a:ea typeface="微软雅黑" panose="020B0503020204020204" charset="-122"/>
              <a:sym typeface="+mn-ea"/>
            </a:endParaRPr>
          </a:p>
        </p:txBody>
      </p:sp>
    </p:spTree>
    <p:custDataLst>
      <p:tags r:id="rId6"/>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0" name="矩形 9"/>
          <p:cNvSpPr/>
          <p:nvPr>
            <p:custDataLst>
              <p:tags r:id="rId2"/>
            </p:custDataLst>
          </p:nvPr>
        </p:nvSpPr>
        <p:spPr>
          <a:xfrm>
            <a:off x="0" y="1302354"/>
            <a:ext cx="12192000" cy="4253295"/>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chemeClr val="lt1"/>
              </a:solidFill>
              <a:latin typeface="Arial" panose="020B0604020202020204" pitchFamily="34" charset="0"/>
              <a:ea typeface="微软雅黑" panose="020B0503020204020204" charset="-122"/>
            </a:endParaRPr>
          </a:p>
        </p:txBody>
      </p:sp>
      <p:pic>
        <p:nvPicPr>
          <p:cNvPr id="11" name="图片 10"/>
          <p:cNvPicPr/>
          <p:nvPr>
            <p:custDataLst>
              <p:tags r:id="rId3"/>
            </p:custDataLst>
          </p:nvPr>
        </p:nvPicPr>
        <p:blipFill>
          <a:blip r:embed="rId4" r:link="rId5">
            <a:extLst>
              <a:ext uri="{28A0092B-C50C-407E-A947-70E740481C1C}">
                <a14:useLocalDpi xmlns:a14="http://schemas.microsoft.com/office/drawing/2010/main" val="0"/>
              </a:ext>
            </a:extLst>
          </a:blip>
          <a:stretch>
            <a:fillRect/>
          </a:stretch>
        </p:blipFill>
        <p:spPr>
          <a:xfrm>
            <a:off x="10571797" y="5700713"/>
            <a:ext cx="1620202" cy="1157288"/>
          </a:xfrm>
          <a:prstGeom prst="rect">
            <a:avLst/>
          </a:prstGeom>
        </p:spPr>
      </p:pic>
      <p:pic>
        <p:nvPicPr>
          <p:cNvPr id="12" name="图片 11"/>
          <p:cNvPicPr/>
          <p:nvPr>
            <p:custDataLst>
              <p:tags r:id="rId6"/>
            </p:custDataLst>
          </p:nvPr>
        </p:nvPicPr>
        <p:blipFill>
          <a:blip r:embed="rId7" r:link="rId8">
            <a:extLst>
              <a:ext uri="{28A0092B-C50C-407E-A947-70E740481C1C}">
                <a14:useLocalDpi xmlns:a14="http://schemas.microsoft.com/office/drawing/2010/main" val="0"/>
              </a:ext>
            </a:extLst>
          </a:blip>
          <a:stretch>
            <a:fillRect/>
          </a:stretch>
        </p:blipFill>
        <p:spPr>
          <a:xfrm>
            <a:off x="0" y="5700713"/>
            <a:ext cx="1620202" cy="1157288"/>
          </a:xfrm>
          <a:prstGeom prst="rect">
            <a:avLst/>
          </a:prstGeom>
        </p:spPr>
      </p:pic>
      <p:sp>
        <p:nvSpPr>
          <p:cNvPr id="2" name="文本框 1"/>
          <p:cNvSpPr txBox="1"/>
          <p:nvPr/>
        </p:nvSpPr>
        <p:spPr>
          <a:xfrm>
            <a:off x="635" y="3181350"/>
            <a:ext cx="12191365" cy="706755"/>
          </a:xfrm>
          <a:prstGeom prst="rect">
            <a:avLst/>
          </a:prstGeom>
          <a:noFill/>
        </p:spPr>
        <p:txBody>
          <a:bodyPr wrap="square" rtlCol="0" anchor="ctr" anchorCtr="0">
            <a:spAutoFit/>
          </a:bodyPr>
          <a:lstStyle/>
          <a:p>
            <a:pPr algn="ctr"/>
            <a:r>
              <a:rPr lang="zh-CN" altLang="en-US" sz="4000">
                <a:solidFill>
                  <a:srgbClr val="C00000"/>
                </a:solidFill>
                <a:sym typeface="+mn-ea"/>
              </a:rPr>
              <a:t>国家高度重视毕业论文（设计）诚信建设</a:t>
            </a:r>
            <a:endParaRPr lang="zh-CN" altLang="en-US" sz="2400" dirty="0">
              <a:solidFill>
                <a:schemeClr val="tx1"/>
              </a:solidFill>
              <a:latin typeface="Arial" panose="020B0604020202020204" pitchFamily="34" charset="0"/>
              <a:ea typeface="微软雅黑" panose="020B0503020204020204" charset="-122"/>
              <a:sym typeface="+mn-ea"/>
            </a:endParaRPr>
          </a:p>
        </p:txBody>
      </p:sp>
    </p:spTree>
    <p:custDataLst>
      <p:tags r:id="rId9"/>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1471910" y="0"/>
            <a:ext cx="720090" cy="514350"/>
          </a:xfrm>
          <a:prstGeom prst="rect">
            <a:avLst/>
          </a:prstGeom>
        </p:spPr>
      </p:pic>
      <p:sp>
        <p:nvSpPr>
          <p:cNvPr id="6" name="文本框 5"/>
          <p:cNvSpPr txBox="1"/>
          <p:nvPr>
            <p:custDataLst>
              <p:tags r:id="rId5"/>
            </p:custDataLst>
          </p:nvPr>
        </p:nvSpPr>
        <p:spPr>
          <a:xfrm>
            <a:off x="783590" y="57785"/>
            <a:ext cx="10765155" cy="6644640"/>
          </a:xfrm>
          <a:prstGeom prst="rect">
            <a:avLst/>
          </a:prstGeom>
          <a:noFill/>
        </p:spPr>
        <p:txBody>
          <a:bodyPr wrap="square" lIns="90000" tIns="46800" rIns="90000" bIns="46800" rtlCol="0" anchor="ctr" anchorCtr="0"/>
          <a:lstStyle/>
          <a:p>
            <a:pPr marL="457200" lvl="0" indent="-457200">
              <a:lnSpc>
                <a:spcPct val="130000"/>
              </a:lnSpc>
              <a:spcAft>
                <a:spcPts val="800"/>
              </a:spcAft>
              <a:buClr>
                <a:schemeClr val="tx1">
                  <a:lumMod val="75000"/>
                  <a:lumOff val="25000"/>
                </a:schemeClr>
              </a:buClr>
              <a:buFont typeface="Wingdings" panose="05000000000000000000" pitchFamily="2" charset="2"/>
              <a:buChar char="u"/>
              <a:defRPr/>
            </a:pPr>
            <a:r>
              <a:rPr lang="en-US" altLang="zh-CN" sz="2400" b="1" dirty="0">
                <a:ea typeface="微软雅黑" panose="020B0503020204020204" charset="-122"/>
                <a:sym typeface="+mn-ea"/>
              </a:rPr>
              <a:t>2020</a:t>
            </a:r>
            <a:r>
              <a:rPr lang="zh-CN" altLang="en-US" sz="2400" b="1" dirty="0">
                <a:ea typeface="微软雅黑" panose="020B0503020204020204" charset="-122"/>
                <a:sym typeface="+mn-ea"/>
              </a:rPr>
              <a:t>年</a:t>
            </a:r>
            <a:r>
              <a:rPr lang="en-US" altLang="zh-CN" sz="2400" b="1" dirty="0">
                <a:ea typeface="微软雅黑" panose="020B0503020204020204" charset="-122"/>
                <a:sym typeface="+mn-ea"/>
              </a:rPr>
              <a:t>12</a:t>
            </a:r>
            <a:r>
              <a:rPr lang="zh-CN" altLang="en-US" sz="2400" b="1" dirty="0">
                <a:ea typeface="微软雅黑" panose="020B0503020204020204" charset="-122"/>
                <a:sym typeface="+mn-ea"/>
              </a:rPr>
              <a:t>月</a:t>
            </a:r>
            <a:r>
              <a:rPr lang="en-US" altLang="zh-CN" sz="2400" b="1" dirty="0">
                <a:ea typeface="微软雅黑" panose="020B0503020204020204" charset="-122"/>
                <a:sym typeface="+mn-ea"/>
              </a:rPr>
              <a:t>24</a:t>
            </a:r>
            <a:r>
              <a:rPr lang="zh-CN" altLang="en-US" sz="2400" b="1" dirty="0">
                <a:ea typeface="微软雅黑" panose="020B0503020204020204" charset="-122"/>
                <a:sym typeface="+mn-ea"/>
              </a:rPr>
              <a:t>日教育部发布了</a:t>
            </a:r>
            <a:r>
              <a:rPr lang="zh-CN" altLang="en-US" sz="2400" b="1" dirty="0">
                <a:solidFill>
                  <a:srgbClr val="0070C0"/>
                </a:solidFill>
                <a:ea typeface="微软雅黑" panose="020B0503020204020204" charset="-122"/>
                <a:sym typeface="+mn-ea"/>
              </a:rPr>
              <a:t>《本科毕业论文（设计）抽检办法（试行）》</a:t>
            </a:r>
            <a:r>
              <a:rPr lang="zh-CN" altLang="en-US" sz="2400" b="1" dirty="0">
                <a:ea typeface="微软雅黑" panose="020B0503020204020204" charset="-122"/>
                <a:sym typeface="+mn-ea"/>
              </a:rPr>
              <a:t>（教督〔2020〕5号）</a:t>
            </a:r>
            <a:endParaRPr lang="zh-CN" altLang="en-US" sz="2400" b="1" dirty="0">
              <a:ea typeface="微软雅黑" panose="020B0503020204020204" charset="-122"/>
              <a:sym typeface="+mn-ea"/>
            </a:endParaRPr>
          </a:p>
          <a:p>
            <a:pPr marL="457200" lvl="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200" checksum="2975741746"/>
                </a:ext>
              </a:extLst>
            </a:pPr>
            <a:endParaRPr lang="zh-CN" altLang="en-US" sz="2400"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ea typeface="微软雅黑" panose="020B0503020204020204" charset="-122"/>
                <a:sym typeface="+mn-ea"/>
              </a:rPr>
              <a:t>背景与目的：</a:t>
            </a:r>
            <a:endParaRPr lang="zh-CN" altLang="en-US" sz="2400" b="1" dirty="0">
              <a:ea typeface="微软雅黑" panose="020B0503020204020204" charset="-122"/>
              <a:sym typeface="+mn-ea"/>
            </a:endParaRPr>
          </a:p>
          <a:p>
            <a:pPr marL="0" lvl="0" indent="6096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indentchars xmlns:wpsdc="http://www.wps.cn/officeDocument/2017/drawingmlCustomData" val="200" checksum="4158780845"/>
                  <wpsdc:marlchars xmlns:wpsdc="http://www.wps.cn/officeDocument/2017/drawingmlCustomData" val="0" checksum="0"/>
                </a:ext>
              </a:extLst>
            </a:pPr>
            <a:r>
              <a:rPr lang="zh-CN" altLang="en-US" sz="2400" dirty="0">
                <a:solidFill>
                  <a:srgbClr val="FF0000"/>
                </a:solidFill>
                <a:ea typeface="微软雅黑" panose="020B0503020204020204" charset="-122"/>
                <a:sym typeface="+mn-ea"/>
              </a:rPr>
              <a:t>本科毕业论文（设计）是学生本科阶段综合学业成果。</a:t>
            </a:r>
            <a:r>
              <a:rPr lang="zh-CN" altLang="en-US" sz="2400" dirty="0">
                <a:ea typeface="微软雅黑" panose="020B0503020204020204" charset="-122"/>
                <a:sym typeface="+mn-ea"/>
              </a:rPr>
              <a:t>开展本科毕业论文抽检，考查本科生</a:t>
            </a:r>
            <a:r>
              <a:rPr lang="zh-CN" altLang="en-US" sz="2400" dirty="0">
                <a:solidFill>
                  <a:srgbClr val="FF0000"/>
                </a:solidFill>
                <a:ea typeface="微软雅黑" panose="020B0503020204020204" charset="-122"/>
                <a:sym typeface="+mn-ea"/>
              </a:rPr>
              <a:t>基本学术规范和基本学术素养</a:t>
            </a:r>
            <a:r>
              <a:rPr lang="zh-CN" altLang="en-US" sz="2400" dirty="0">
                <a:ea typeface="微软雅黑" panose="020B0503020204020204" charset="-122"/>
                <a:sym typeface="+mn-ea"/>
              </a:rPr>
              <a:t>，旨在督促高校落实立德树人根本任务，</a:t>
            </a:r>
            <a:r>
              <a:rPr lang="zh-CN" altLang="en-US" sz="2400" dirty="0">
                <a:solidFill>
                  <a:srgbClr val="C00000"/>
                </a:solidFill>
                <a:ea typeface="微软雅黑" panose="020B0503020204020204" charset="-122"/>
                <a:sym typeface="+mn-ea"/>
              </a:rPr>
              <a:t>推动高校加强培养过程管理、把好毕业出口质量。</a:t>
            </a:r>
            <a:endParaRPr lang="zh-CN" altLang="en-US" sz="2400" dirty="0">
              <a:solidFill>
                <a:srgbClr val="C00000"/>
              </a:solidFill>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endParaRPr lang="zh-CN" altLang="en-US" sz="2400" dirty="0">
              <a:solidFill>
                <a:srgbClr val="C00000"/>
              </a:solidFill>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b="1" dirty="0">
                <a:ea typeface="微软雅黑" panose="020B0503020204020204" charset="-122"/>
                <a:sym typeface="+mn-ea"/>
              </a:rPr>
              <a:t>抽检的比例和范围：</a:t>
            </a:r>
            <a:endParaRPr lang="zh-CN" altLang="en-US" sz="2400" b="1" dirty="0">
              <a:ea typeface="微软雅黑" panose="020B0503020204020204" charset="-122"/>
              <a:sym typeface="+mn-ea"/>
            </a:endParaRPr>
          </a:p>
          <a:p>
            <a:pPr marL="0" lvl="0" indent="457200">
              <a:lnSpc>
                <a:spcPct val="130000"/>
              </a:lnSpc>
              <a:spcAft>
                <a:spcPts val="800"/>
              </a:spcAft>
              <a:buClr>
                <a:schemeClr val="tx1">
                  <a:lumMod val="75000"/>
                  <a:lumOff val="25000"/>
                </a:schemeClr>
              </a:buClr>
              <a:buFont typeface="Wingdings" panose="05000000000000000000" pitchFamily="2" charset="2"/>
              <a:defRPr/>
              <a:extLst>
                <a:ext uri="{35155182-B16C-46BC-9424-99874614C6A1}">
                  <wpsdc:marlchars xmlns:wpsdc="http://www.wps.cn/officeDocument/2017/drawingmlCustomData" val="0" checksum="0"/>
                </a:ext>
              </a:extLst>
            </a:pPr>
            <a:r>
              <a:rPr lang="zh-CN" altLang="en-US" sz="2400" dirty="0">
                <a:solidFill>
                  <a:srgbClr val="C00000"/>
                </a:solidFill>
                <a:ea typeface="微软雅黑" panose="020B0503020204020204" charset="-122"/>
                <a:sym typeface="+mn-ea"/>
              </a:rPr>
              <a:t>本科毕业论文（设计）抽检每年进行一次，抽检对象为上一学年度授予学士学位的论文，抽检比例原则上应不低于</a:t>
            </a:r>
            <a:r>
              <a:rPr lang="zh-CN" altLang="en-US" sz="2400" dirty="0">
                <a:solidFill>
                  <a:srgbClr val="0070C0"/>
                </a:solidFill>
                <a:ea typeface="微软雅黑" panose="020B0503020204020204" charset="-122"/>
                <a:sym typeface="+mn-ea"/>
              </a:rPr>
              <a:t>2%</a:t>
            </a:r>
            <a:r>
              <a:rPr lang="zh-CN" altLang="en-US" sz="2400" dirty="0">
                <a:solidFill>
                  <a:srgbClr val="C00000"/>
                </a:solidFill>
                <a:ea typeface="微软雅黑" panose="020B0503020204020204" charset="-122"/>
                <a:sym typeface="+mn-ea"/>
              </a:rPr>
              <a:t>。</a:t>
            </a:r>
            <a:r>
              <a:rPr lang="zh-CN" altLang="en-US" sz="2400" dirty="0">
                <a:ea typeface="微软雅黑" panose="020B0503020204020204" charset="-122"/>
                <a:sym typeface="+mn-ea"/>
              </a:rPr>
              <a:t>省级教育行政部门采取</a:t>
            </a:r>
            <a:r>
              <a:rPr lang="zh-CN" altLang="en-US" sz="2400" dirty="0">
                <a:solidFill>
                  <a:srgbClr val="0070C0"/>
                </a:solidFill>
                <a:ea typeface="微软雅黑" panose="020B0503020204020204" charset="-122"/>
                <a:sym typeface="+mn-ea"/>
              </a:rPr>
              <a:t>随机抽取</a:t>
            </a:r>
            <a:r>
              <a:rPr lang="zh-CN" altLang="en-US" sz="2400" dirty="0">
                <a:ea typeface="微软雅黑" panose="020B0503020204020204" charset="-122"/>
                <a:sym typeface="+mn-ea"/>
              </a:rPr>
              <a:t>的方式确定抽检名单，抽检论文要</a:t>
            </a:r>
            <a:r>
              <a:rPr lang="zh-CN" altLang="en-US" sz="2400" dirty="0">
                <a:solidFill>
                  <a:srgbClr val="C00000"/>
                </a:solidFill>
                <a:ea typeface="微软雅黑" panose="020B0503020204020204" charset="-122"/>
                <a:sym typeface="+mn-ea"/>
              </a:rPr>
              <a:t>覆盖本地区</a:t>
            </a:r>
            <a:r>
              <a:rPr lang="zh-CN" altLang="en-US" sz="2400" dirty="0">
                <a:solidFill>
                  <a:srgbClr val="0070C0"/>
                </a:solidFill>
                <a:ea typeface="微软雅黑" panose="020B0503020204020204" charset="-122"/>
                <a:sym typeface="+mn-ea"/>
              </a:rPr>
              <a:t>所有</a:t>
            </a:r>
            <a:r>
              <a:rPr lang="zh-CN" altLang="en-US" sz="2400" dirty="0">
                <a:solidFill>
                  <a:srgbClr val="C00000"/>
                </a:solidFill>
                <a:ea typeface="微软雅黑" panose="020B0503020204020204" charset="-122"/>
                <a:sym typeface="+mn-ea"/>
              </a:rPr>
              <a:t>本科层次普通</a:t>
            </a:r>
            <a:r>
              <a:rPr lang="zh-CN" altLang="en-US" sz="2400" dirty="0">
                <a:solidFill>
                  <a:srgbClr val="0070C0"/>
                </a:solidFill>
                <a:ea typeface="微软雅黑" panose="020B0503020204020204" charset="-122"/>
                <a:sym typeface="+mn-ea"/>
              </a:rPr>
              <a:t>高校</a:t>
            </a:r>
            <a:r>
              <a:rPr lang="zh-CN" altLang="en-US" sz="2400" dirty="0">
                <a:solidFill>
                  <a:srgbClr val="C00000"/>
                </a:solidFill>
                <a:ea typeface="微软雅黑" panose="020B0503020204020204" charset="-122"/>
                <a:sym typeface="+mn-ea"/>
              </a:rPr>
              <a:t>及其</a:t>
            </a:r>
            <a:r>
              <a:rPr lang="zh-CN" altLang="en-US" sz="2400" dirty="0">
                <a:solidFill>
                  <a:srgbClr val="0070C0"/>
                </a:solidFill>
                <a:ea typeface="微软雅黑" panose="020B0503020204020204" charset="-122"/>
                <a:sym typeface="+mn-ea"/>
              </a:rPr>
              <a:t>全部</a:t>
            </a:r>
            <a:r>
              <a:rPr lang="zh-CN" altLang="en-US" sz="2400" dirty="0">
                <a:solidFill>
                  <a:srgbClr val="C00000"/>
                </a:solidFill>
                <a:ea typeface="微软雅黑" panose="020B0503020204020204" charset="-122"/>
                <a:sym typeface="+mn-ea"/>
              </a:rPr>
              <a:t>本科</a:t>
            </a:r>
            <a:r>
              <a:rPr lang="zh-CN" altLang="en-US" sz="2400" dirty="0">
                <a:solidFill>
                  <a:srgbClr val="0070C0"/>
                </a:solidFill>
                <a:ea typeface="微软雅黑" panose="020B0503020204020204" charset="-122"/>
                <a:sym typeface="+mn-ea"/>
              </a:rPr>
              <a:t>专业</a:t>
            </a:r>
            <a:r>
              <a:rPr lang="zh-CN" altLang="en-US" sz="2400" dirty="0">
                <a:solidFill>
                  <a:srgbClr val="C00000"/>
                </a:solidFill>
                <a:ea typeface="微软雅黑" panose="020B0503020204020204" charset="-122"/>
                <a:sym typeface="+mn-ea"/>
              </a:rPr>
              <a:t>。</a:t>
            </a:r>
            <a:endParaRPr lang="zh-CN" altLang="en-US" sz="2400" dirty="0">
              <a:solidFill>
                <a:srgbClr val="C00000"/>
              </a:solidFill>
              <a:latin typeface="Arial" panose="020B0604020202020204" pitchFamily="34" charset="0"/>
              <a:ea typeface="微软雅黑" panose="020B0503020204020204" charset="-122"/>
              <a:sym typeface="+mn-ea"/>
            </a:endParaRPr>
          </a:p>
        </p:txBody>
      </p:sp>
    </p:spTree>
    <p:custDataLst>
      <p:tags r:id="rId6"/>
    </p:custDataLst>
  </p:cSld>
  <p:clrMapOvr>
    <a:masterClrMapping/>
  </p:clrMapOvr>
</p:sld>
</file>

<file path=ppt/tags/tag1.xml><?xml version="1.0" encoding="utf-8"?>
<p:tagLst xmlns:p="http://schemas.openxmlformats.org/presentationml/2006/main">
  <p:tag name="KSO_WM_TAG_VERSION" val="1.0"/>
  <p:tag name="KSO_WM_BEAUTIFY_FLAG" val="#wm#"/>
  <p:tag name="KSO_WM_COMBINE_RELATE_SLIDE_ID" val="background20182975_1"/>
  <p:tag name="KSO_WM_TEMPLATE_CATEGORY" val="custom"/>
  <p:tag name="KSO_WM_TEMPLATE_INDEX" val="20184729"/>
  <p:tag name="KSO_WM_TEMPLATE_SUBCATEGORY" val="combine"/>
  <p:tag name="KSO_WM_TEMPLATE_THUMBS_INDEX" val="1、4、5、7、8、9、13、17、18、20、21、27"/>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5.xml><?xml version="1.0" encoding="utf-8"?>
<p:tagLst xmlns:p="http://schemas.openxmlformats.org/presentationml/2006/main">
  <p:tag name="KSO_WM_UNIT_TYPE" val="i"/>
  <p:tag name="KSO_WM_UNIT_SUBTYPE" val="h"/>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NDEX" val="0"/>
  <p:tag name="KSO_WM_UNIT_ID" val="_15*i*0"/>
  <p:tag name="KSO_WM_UNIT_BK_DARK_LIGHT" val="2"/>
  <p:tag name="KSO_WM_UNIT_LAYERLEVEL" val="1"/>
  <p:tag name="KSO_WM_TAG_VERSION" val="1.0"/>
  <p:tag name="KSO_WM_BEAUTIFY_FLAG" val="#wm#"/>
</p:tagLst>
</file>

<file path=ppt/tags/tag10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4.xml><?xml version="1.0" encoding="utf-8"?>
<p:tagLst xmlns:p="http://schemas.openxmlformats.org/presentationml/2006/main">
  <p:tag name="KSO_WM_UNIT_TYPE" val="i"/>
  <p:tag name="KSO_WM_UNIT_SUBTYPE" val="h"/>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NDEX" val="0"/>
  <p:tag name="KSO_WM_UNIT_ID" val="_16*i*0"/>
  <p:tag name="KSO_WM_UNIT_BK_DARK_LIGHT" val="2"/>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3.xml><?xml version="1.0" encoding="utf-8"?>
<p:tagLst xmlns:p="http://schemas.openxmlformats.org/presentationml/2006/main">
  <p:tag name="KSO_WM_UNIT_TYPE" val="i"/>
  <p:tag name="KSO_WM_UNIT_SUBTYPE" val="h"/>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NDEX" val="0"/>
  <p:tag name="KSO_WM_UNIT_ID" val="_17*i*0"/>
  <p:tag name="KSO_WM_UNIT_BK_DARK_LIGHT" val="2"/>
  <p:tag name="KSO_WM_UNIT_LAYERLEVEL" val="1"/>
  <p:tag name="KSO_WM_TAG_VERSION" val="1.0"/>
  <p:tag name="KSO_WM_BEAUTIFY_FLAG" val="#wm#"/>
</p:tagLst>
</file>

<file path=ppt/tags/tag12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4.xml><?xml version="1.0" encoding="utf-8"?>
<p:tagLst xmlns:p="http://schemas.openxmlformats.org/presentationml/2006/main">
  <p:tag name="KSO_WM_UNIT_TYPE" val="i"/>
  <p:tag name="KSO_WM_UNIT_SUBTYPE" val="h"/>
  <p:tag name="KSO_WM_SLIDE_BACKGROUND_TYPE" val="belt"/>
  <p:tag name="KSO_WM_SLIDE_BK_DARK_LIGHT" val="2"/>
  <p:tag name="KSO_WM_UNIT_HIGHLIGHT" val="0"/>
  <p:tag name="KSO_WM_UNIT_COMPATIBLE" val="0"/>
  <p:tag name="KSO_WM_UNIT_DIAGRAM_ISNUMVISUAL" val="0"/>
  <p:tag name="KSO_WM_UNIT_DIAGRAM_ISREFERUNIT" val="0"/>
  <p:tag name="KSO_WM_UNIT_INDEX" val="0"/>
  <p:tag name="KSO_WM_UNIT_ID" val="_18*i*0"/>
  <p:tag name="KSO_WM_UNIT_BK_DARK_LIGHT" val="2"/>
  <p:tag name="KSO_WM_UNIT_LAYERLEVEL" val="1"/>
  <p:tag name="KSO_WM_TAG_VERSION" val="1.0"/>
  <p:tag name="KSO_WM_BEAUTIFY_FLAG" val="#wm#"/>
</p:tagLst>
</file>

<file path=ppt/tags/tag13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495"/>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495"/>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7.xml><?xml version="1.0" encoding="utf-8"?>
<p:tagLst xmlns:p="http://schemas.openxmlformats.org/presentationml/2006/main">
  <p:tag name="KSO_WM_TAG_VERSION" val="1.0"/>
  <p:tag name="KSO_WM_BEAUTIFY_FLAG" val="#wm#"/>
  <p:tag name="KSO_WM_TEMPLATE_CATEGORY" val="custom"/>
  <p:tag name="KSO_WM_TEMPLATE_INDEX" val="20204495"/>
  <p:tag name="KSO_WM_TEMPLATE_SUBCATEGORY" val="0"/>
  <p:tag name="KSO_WM_TEMPLATE_MASTER_TYPE" val="1"/>
  <p:tag name="KSO_WM_TEMPLATE_COLOR_TYPE" val="1"/>
  <p:tag name="KSO_WM_TEMPLATE_MASTER_THUMB_INDEX" val="12"/>
  <p:tag name="KSO_WM_TEMPLATE_THUMBS_INDEX" val="1、4、7、9、12、13、17、18、19、20、23、26、29、32、33、34"/>
</p:tagLst>
</file>

<file path=ppt/tags/tag14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TYPE" val="y"/>
  <p:tag name="KSO_WM_UNIT_INDEX" val="1"/>
  <p:tag name="KSO_WM_UNIT_ID" val="_1*y*1"/>
  <p:tag name="KSO_WM_SLIDE_BACKGROUND_MASK_FLAG" val="1"/>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
  <p:tag name="KSO_WM_UNIT_LAYERLEVEL" val="1"/>
  <p:tag name="KSO_WM_TAG_VERSION" val="1.0"/>
  <p:tag name="KSO_WM_BEAUTIFY_FLAG" val="#wm#"/>
  <p:tag name="KSO_WM_UNIT_TYPE" val="i"/>
  <p:tag name="KSO_WM_UNIT_INDEX" val="2"/>
  <p:tag name="KSO_WM_SLIDE_BACKGROUND_MASK_FLAG" val="1"/>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3"/>
  <p:tag name="KSO_WM_UNIT_LAYERLEVEL" val="1"/>
  <p:tag name="KSO_WM_TAG_VERSION" val="1.0"/>
  <p:tag name="KSO_WM_BEAUTIFY_FLAG" val="#wm#"/>
  <p:tag name="KSO_WM_UNIT_TYPE" val="i"/>
  <p:tag name="KSO_WM_UNIT_INDEX" val="3"/>
  <p:tag name="KSO_WM_SLIDE_BACKGROUND_MASK_FLAG" val="1"/>
</p:tagLst>
</file>

<file path=ppt/tags/tag15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
  <p:tag name="KSO_WM_UNIT_LAYERLEVEL" val="1"/>
  <p:tag name="KSO_WM_TAG_VERSION" val="1.0"/>
  <p:tag name="KSO_WM_BEAUTIFY_FLAG" val="#wm#"/>
  <p:tag name="KSO_WM_UNIT_TYPE" val="i"/>
  <p:tag name="KSO_WM_UNIT_INDEX"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2"/>
  <p:tag name="KSO_WM_UNIT_LAYERLEVEL" val="1"/>
  <p:tag name="KSO_WM_TAG_VERSION" val="1.0"/>
  <p:tag name="KSO_WM_BEAUTIFY_FLAG" val="#wm#"/>
  <p:tag name="KSO_WM_UNIT_TYPE" val="i"/>
  <p:tag name="KSO_WM_UNIT_INDEX" val="2"/>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3"/>
  <p:tag name="KSO_WM_UNIT_LAYERLEVEL" val="1"/>
  <p:tag name="KSO_WM_TAG_VERSION" val="1.0"/>
  <p:tag name="KSO_WM_BEAUTIFY_FLAG" val="#wm#"/>
  <p:tag name="KSO_WM_UNIT_TYPE" val="i"/>
  <p:tag name="KSO_WM_UNIT_INDEX" val="3"/>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35.xml><?xml version="1.0" encoding="utf-8"?>
<p:tagLst xmlns:p="http://schemas.openxmlformats.org/presentationml/2006/main">
  <p:tag name="KSO_WM_UNIT_TYPE" val="i"/>
  <p:tag name="KSO_WM_UNIT_SUBTYPE" val="h"/>
  <p:tag name="KSO_WM_SLIDE_BACKGROUND_TYPE" val="frame"/>
  <p:tag name="KSO_WM_SLIDE_BK_DARK_LIGHT" val="2"/>
  <p:tag name="KSO_WM_UNIT_HIGHLIGHT" val="0"/>
  <p:tag name="KSO_WM_UNIT_COMPATIBLE" val="0"/>
  <p:tag name="KSO_WM_UNIT_DIAGRAM_ISNUMVISUAL" val="0"/>
  <p:tag name="KSO_WM_UNIT_DIAGRAM_ISREFERUNIT" val="0"/>
  <p:tag name="KSO_WM_UNIT_INDEX" val="0"/>
  <p:tag name="KSO_WM_UNIT_ID" val="_13*i*0"/>
  <p:tag name="KSO_WM_UNIT_BK_DARK_LIGHT" val="2"/>
  <p:tag name="KSO_WM_UNIT_LAYERLEVEL" val="1"/>
  <p:tag name="KSO_WM_TAG_VERSION" val="1.0"/>
  <p:tag name="KSO_WM_BEAUTIFY_FLAG" val="#wm#"/>
</p:tagLst>
</file>

<file path=ppt/tags/tag23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3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43.xml><?xml version="1.0" encoding="utf-8"?>
<p:tagLst xmlns:p="http://schemas.openxmlformats.org/presentationml/2006/main">
  <p:tag name="KSO_WM_UNIT_TYPE" val="i"/>
  <p:tag name="KSO_WM_UNIT_SUBTYPE" val="h"/>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NDEX" val="0"/>
  <p:tag name="KSO_WM_UNIT_ID" val="_14*i*0"/>
  <p:tag name="KSO_WM_UNIT_BK_DARK_LIGHT" val="2"/>
  <p:tag name="KSO_WM_UNIT_LAYERLEVEL" val="1"/>
  <p:tag name="KSO_WM_TAG_VERSION" val="1.0"/>
  <p:tag name="KSO_WM_BEAUTIFY_FLAG" val="#wm#"/>
</p:tagLst>
</file>

<file path=ppt/tags/tag24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51.xml><?xml version="1.0" encoding="utf-8"?>
<p:tagLst xmlns:p="http://schemas.openxmlformats.org/presentationml/2006/main">
  <p:tag name="KSO_WM_UNIT_TYPE" val="i"/>
  <p:tag name="KSO_WM_UNIT_SUBTYPE" val="h"/>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NDEX" val="0"/>
  <p:tag name="KSO_WM_UNIT_ID" val="_15*i*0"/>
  <p:tag name="KSO_WM_UNIT_BK_DARK_LIGHT" val="2"/>
  <p:tag name="KSO_WM_UNIT_LAYERLEVEL" val="1"/>
  <p:tag name="KSO_WM_TAG_VERSION" val="1.0"/>
  <p:tag name="KSO_WM_BEAUTIFY_FLAG" val="#wm#"/>
</p:tagLst>
</file>

<file path=ppt/tags/tag25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5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TYPE" val="i"/>
  <p:tag name="KSO_WM_UNIT_SUBTYPE" val="h"/>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NDEX" val="0"/>
  <p:tag name="KSO_WM_UNIT_ID" val="_16*i*0"/>
  <p:tag name="KSO_WM_UNIT_BK_DARK_LIGHT" val="2"/>
  <p:tag name="KSO_WM_UNIT_LAYERLEVEL" val="1"/>
  <p:tag name="KSO_WM_TAG_VERSION" val="1.0"/>
  <p:tag name="KSO_WM_BEAUTIFY_FLAG" val="#wm#"/>
</p:tagLst>
</file>

<file path=ppt/tags/tag26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6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69.xml><?xml version="1.0" encoding="utf-8"?>
<p:tagLst xmlns:p="http://schemas.openxmlformats.org/presentationml/2006/main">
  <p:tag name="KSO_WM_UNIT_TYPE" val="i"/>
  <p:tag name="KSO_WM_UNIT_SUBTYPE" val="h"/>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NDEX" val="0"/>
  <p:tag name="KSO_WM_UNIT_ID" val="_17*i*0"/>
  <p:tag name="KSO_WM_UNIT_BK_DARK_LIGHT" val="2"/>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7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UNIT_TYPE" val="i"/>
  <p:tag name="KSO_WM_UNIT_SUBTYPE" val="h"/>
  <p:tag name="KSO_WM_SLIDE_BACKGROUND_TYPE" val="belt"/>
  <p:tag name="KSO_WM_SLIDE_BK_DARK_LIGHT" val="2"/>
  <p:tag name="KSO_WM_UNIT_HIGHLIGHT" val="0"/>
  <p:tag name="KSO_WM_UNIT_COMPATIBLE" val="0"/>
  <p:tag name="KSO_WM_UNIT_DIAGRAM_ISNUMVISUAL" val="0"/>
  <p:tag name="KSO_WM_UNIT_DIAGRAM_ISREFERUNIT" val="0"/>
  <p:tag name="KSO_WM_UNIT_INDEX" val="0"/>
  <p:tag name="KSO_WM_UNIT_ID" val="_18*i*0"/>
  <p:tag name="KSO_WM_UNIT_BK_DARK_LIGHT" val="2"/>
  <p:tag name="KSO_WM_UNIT_LAYERLEVEL" val="1"/>
  <p:tag name="KSO_WM_TAG_VERSION" val="1.0"/>
  <p:tag name="KSO_WM_BEAUTIFY_FLAG" val="#wm#"/>
</p:tagLst>
</file>

<file path=ppt/tags/tag28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8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495"/>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495"/>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93.xml><?xml version="1.0" encoding="utf-8"?>
<p:tagLst xmlns:p="http://schemas.openxmlformats.org/presentationml/2006/main">
  <p:tag name="KSO_WM_TAG_VERSION" val="1.0"/>
  <p:tag name="KSO_WM_BEAUTIFY_FLAG" val="#wm#"/>
  <p:tag name="KSO_WM_TEMPLATE_CATEGORY" val="custom"/>
  <p:tag name="KSO_WM_TEMPLATE_INDEX" val="20204495"/>
  <p:tag name="KSO_WM_TEMPLATE_SUBCATEGORY" val="0"/>
  <p:tag name="KSO_WM_TEMPLATE_MASTER_TYPE" val="1"/>
  <p:tag name="KSO_WM_TEMPLATE_COLOR_TYPE" val="1"/>
  <p:tag name="KSO_WM_TEMPLATE_MASTER_THUMB_INDEX" val="12"/>
  <p:tag name="KSO_WM_TEMPLATE_THUMBS_INDEX" val="1、4、7、9、12、13、17、18、19、20、23、26、29、32、33、34"/>
</p:tagLst>
</file>

<file path=ppt/tags/tag294.xml><?xml version="1.0" encoding="utf-8"?>
<p:tagLst xmlns:p="http://schemas.openxmlformats.org/presentationml/2006/main">
  <p:tag name="KSO_WM_UNIT_PLACING_PICTURE_USER_VIEWPORT" val="{&quot;height&quot;:11310,&quot;width&quot;:35545}"/>
  <p:tag name="KSO_WM_FULL_TEXT_BEAUTIFY_COPY_ID" val="2"/>
</p:tagLst>
</file>

<file path=ppt/tags/tag295.xml><?xml version="1.0" encoding="utf-8"?>
<p:tagLst xmlns:p="http://schemas.openxmlformats.org/presentationml/2006/main">
  <p:tag name="KSO_WM_BEAUTIFY_FLAG" val="#wm#"/>
  <p:tag name="KSO_WM_TEMPLATE_CATEGORY" val="custom"/>
  <p:tag name="KSO_WM_TEMPLATE_INDEX" val="20204495"/>
  <p:tag name="KSO_WM_SPECIAL_SOURCE" val="bdnull"/>
  <p:tag name="KSO_WM_TEMPLATE_SUBCATEGORY" val="0"/>
  <p:tag name="KSO_WM_SLIDE_ITEM_CNT" val="0"/>
  <p:tag name="KSO_WM_SLIDE_INDEX" val="1"/>
  <p:tag name="KSO_WM_TAG_VERSION" val="1.0"/>
  <p:tag name="KSO_WM_SLIDE_LAYOUT" val="a_b_f"/>
  <p:tag name="KSO_WM_SLIDE_LAYOUT_CNT" val="1_1_2"/>
  <p:tag name="KSO_WM_SLIDE_TYPE" val="title"/>
  <p:tag name="KSO_WM_SLIDE_SUBTYPE" val="pureTxt"/>
  <p:tag name="KSO_WM_TEMPLATE_MASTER_TYPE" val="1"/>
  <p:tag name="KSO_WM_TEMPLATE_COLOR_TYPE" val="1"/>
  <p:tag name="KSO_WM_SLIDE_ID" val="custom20204495_1"/>
  <p:tag name="KSO_WM_TEMPLATE_MASTER_THUMB_INDEX" val="12"/>
  <p:tag name="KSO_WM_TEMPLATE_THUMBS_INDEX" val="1、4、7、9、12、13、17、18、19、20、23、26、29、32、33、34"/>
  <p:tag name="KSO_WM_FULL_TEXT_BEAUTIFY_COPY_ID" val="150997568"/>
</p:tagLst>
</file>

<file path=ppt/tags/tag296.xml><?xml version="1.0" encoding="utf-8"?>
<p:tagLst xmlns:p="http://schemas.openxmlformats.org/presentationml/2006/main">
  <p:tag name="KSO_WM_FULL_TEXT_BEAUTIFY_COPY_ID" val="3"/>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INDEX" val="2"/>
  <p:tag name="KSO_WM_UNIT_PRESET_TEXT" val="2020/01/01"/>
  <p:tag name="KSO_WM_UNIT_TYPE" val="f"/>
  <p:tag name="KSO_WM_TEMPLATE_CATEGORY" val="custom"/>
  <p:tag name="KSO_WM_TEMPLATE_INDEX" val="20204495"/>
  <p:tag name="KSO_WM_UNIT_ID" val="custom20204495_1*f*2"/>
  <p:tag name="KSO_WM_UNIT_SUBTYPE" val="c"/>
  <p:tag name="KSO_WM_FULL_TEXT_BEAUTIFY_COPY_ID" val="6"/>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7"/>
  <p:tag name="KSO_WM_UNIT_TYPE" val="a"/>
  <p:tag name="KSO_WM_UNIT_INDEX" val="1"/>
  <p:tag name="KSO_WM_UNIT_PRESET_TEXT" val="路演商业计划书"/>
  <p:tag name="KSO_WM_TEMPLATE_CATEGORY" val="custom"/>
  <p:tag name="KSO_WM_TEMPLATE_INDEX" val="20204495"/>
  <p:tag name="KSO_WM_UNIT_ID" val="custom20204495_1*a*1"/>
  <p:tag name="KSO_WM_UNIT_ISNUMDGMTITLE" val="0"/>
  <p:tag name="KSO_WM_FULL_TEXT_BEAUTIFY_COPY_ID" val="5"/>
</p:tagLst>
</file>

<file path=ppt/tags/tag299.xml><?xml version="1.0" encoding="utf-8"?>
<p:tagLst xmlns:p="http://schemas.openxmlformats.org/presentationml/2006/main">
  <p:tag name="KSO_WM_UNIT_ISCONTENTSTITLE" val="0"/>
  <p:tag name="KSO_WM_UNIT_NOCLEAR" val="0"/>
  <p:tag name="KSO_WM_UNIT_VALUE" val="25"/>
  <p:tag name="KSO_WM_UNIT_HIGHLIGHT" val="0"/>
  <p:tag name="KSO_WM_UNIT_COMPATIBLE" val="0"/>
  <p:tag name="KSO_WM_UNIT_DIAGRAM_ISNUMVISUAL" val="0"/>
  <p:tag name="KSO_WM_UNIT_DIAGRAM_ISREFERUNIT" val="0"/>
  <p:tag name="KSO_WM_UNIT_TYPE" val="b"/>
  <p:tag name="KSO_WM_UNIT_INDEX" val="1"/>
  <p:tag name="KSO_WM_UNIT_LAYERLEVEL" val="1"/>
  <p:tag name="KSO_WM_TAG_VERSION" val="1.0"/>
  <p:tag name="KSO_WM_BEAUTIFY_FLAG" val="#wm#"/>
  <p:tag name="KSO_WM_UNIT_PRESET_TEXT" val="单击此处添加副标题内容"/>
  <p:tag name="KSO_WM_TEMPLATE_CATEGORY" val="custom"/>
  <p:tag name="KSO_WM_TEMPLATE_INDEX" val="20204495"/>
  <p:tag name="KSO_WM_UNIT_ID" val="custom20204495_1*b*1"/>
  <p:tag name="KSO_WM_UNIT_ISNUMDGMTITLE" val="0"/>
  <p:tag name="KSO_WM_FULL_TEXT_BEAUTIFY_COPY_ID" val="4"/>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INDEX" val="2"/>
  <p:tag name="KSO_WM_UNIT_PRESET_TEXT" val="2020/01/01"/>
  <p:tag name="KSO_WM_UNIT_TYPE" val="f"/>
  <p:tag name="KSO_WM_TEMPLATE_CATEGORY" val="custom"/>
  <p:tag name="KSO_WM_TEMPLATE_INDEX" val="20204495"/>
  <p:tag name="KSO_WM_UNIT_ID" val="custom20204495_1*f*2"/>
  <p:tag name="KSO_WM_UNIT_SUBTYPE" val="c"/>
  <p:tag name="KSO_WM_FULL_TEXT_BEAUTIFY_COPY_ID" val="2"/>
</p:tagLst>
</file>

<file path=ppt/tags/tag301.xml><?xml version="1.0" encoding="utf-8"?>
<p:tagLst xmlns:p="http://schemas.openxmlformats.org/presentationml/2006/main">
  <p:tag name="KSO_WM_TEMPLATE_TOPIC_ID" val="2869567"/>
  <p:tag name="KSO_WM_TEMPLATE_OUTLINE_ID" val="15"/>
  <p:tag name="KSO_WM_TEMPLATE_SCENE_ID" val="1"/>
  <p:tag name="KSO_WM_TEMPLATE_JOB_ID" val="2"/>
  <p:tag name="KSO_WM_TEMPLATE_TOPIC_DEFAULT" val="1"/>
  <p:tag name="KSO_WM_SPECIAL_SOURCE" val="bdnull"/>
  <p:tag name="KSO_WM_BEAUTIFY_FLAG" val="#wm#"/>
  <p:tag name="KSO_WM_TEMPLATE_SUBCATEGORY" val="0"/>
  <p:tag name="KSO_WM_SLIDE_ITEM_CNT" val="0"/>
  <p:tag name="KSO_WM_SLIDE_INDEX" val="1"/>
  <p:tag name="KSO_WM_TAG_VERSION" val="1.0"/>
  <p:tag name="KSO_WM_SLIDE_LAYOUT" val="a_b_f"/>
  <p:tag name="KSO_WM_SLIDE_LAYOUT_CNT" val="1_1_2"/>
  <p:tag name="KSO_WM_SLIDE_TYPE" val="title"/>
  <p:tag name="KSO_WM_SLIDE_SUBTYPE" val="pureTxt"/>
  <p:tag name="KSO_WM_TEMPLATE_MASTER_TYPE" val="1"/>
  <p:tag name="KSO_WM_TEMPLATE_COLOR_TYPE" val="1"/>
  <p:tag name="KSO_WM_TEMPLATE_CATEGORY" val="custom"/>
  <p:tag name="KSO_WM_TEMPLATE_INDEX" val="20204495"/>
  <p:tag name="KSO_WM_SLIDE_ID" val="custom20204495_1"/>
  <p:tag name="KSO_WM_TEMPLATE_MASTER_THUMB_INDEX" val="12"/>
  <p:tag name="KSO_WM_TEMPLATE_THUMBS_INDEX" val="1、4、7、9、12、13、17、18、19、20、23、26、29、32、33、34"/>
  <p:tag name="KSO_WM_FULL_TEXT_BEAUTIFY_COPY_ID" val="150997569"/>
</p:tagLst>
</file>

<file path=ppt/tags/tag302.xml><?xml version="1.0" encoding="utf-8"?>
<p:tagLst xmlns:p="http://schemas.openxmlformats.org/presentationml/2006/main">
  <p:tag name="KSO_WM_UNIT_COLOR_SCHEME_SHAPE_ID" val="15"/>
  <p:tag name="KSO_WM_UNIT_COLOR_SCHEME_PARENT_PAGE" val="0_3"/>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LAYERLEVEL" val="1_1_1"/>
  <p:tag name="KSO_WM_TAG_VERSION" val="1.0"/>
  <p:tag name="KSO_WM_BEAUTIFY_FLAG" val="#wm#"/>
  <p:tag name="KSO_WM_TEMPLATE_CATEGORY" val="custom"/>
  <p:tag name="KSO_WM_TEMPLATE_INDEX" val="20204495"/>
  <p:tag name="KSO_WM_UNIT_ID" val="custom20204495_3*l_h_i*1_1_1"/>
  <p:tag name="KSO_WM_UNIT_FILL_FORE_SCHEMECOLOR_INDEX" val="5"/>
  <p:tag name="KSO_WM_UNIT_FILL_TYPE" val="1"/>
  <p:tag name="KSO_WM_UNIT_TEXT_FILL_FORE_SCHEMECOLOR_INDEX" val="14"/>
  <p:tag name="KSO_WM_UNIT_TEXT_FILL_TYPE" val="1"/>
  <p:tag name="KSO_WM_UNIT_USESOURCEFORMAT_APPLY" val="1"/>
  <p:tag name="KSO_WM_FULL_TEXT_BEAUTIFY_COPY_ID" val="12"/>
</p:tagLst>
</file>

<file path=ppt/tags/tag303.xml><?xml version="1.0" encoding="utf-8"?>
<p:tagLst xmlns:p="http://schemas.openxmlformats.org/presentationml/2006/main">
  <p:tag name="KSO_WM_UNIT_ISCONTENTSTITLE" val="0"/>
  <p:tag name="KSO_WM_UNIT_COLOR_SCHEME_SHAPE_ID" val="16"/>
  <p:tag name="KSO_WM_UNIT_COLOR_SCHEME_PARENT_PAGE" val="0_3"/>
  <p:tag name="KSO_WM_UNIT_PRESET_TEXT" val="单击此处添加标题内容，文字是您思想的提炼"/>
  <p:tag name="KSO_WM_UNIT_NOCLEAR" val="0"/>
  <p:tag name="KSO_WM_UNIT_VALUE" val="26"/>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LAYERLEVEL" val="1_1_1"/>
  <p:tag name="KSO_WM_TAG_VERSION" val="1.0"/>
  <p:tag name="KSO_WM_BEAUTIFY_FLAG" val="#wm#"/>
  <p:tag name="KSO_WM_TEMPLATE_CATEGORY" val="custom"/>
  <p:tag name="KSO_WM_TEMPLATE_INDEX" val="20204495"/>
  <p:tag name="KSO_WM_UNIT_ID" val="custom20204495_3*l_h_f*1_1_1"/>
  <p:tag name="KSO_WM_UNIT_SUBTYPE" val="a"/>
  <p:tag name="KSO_WM_UNIT_TEXT_FILL_FORE_SCHEMECOLOR_INDEX" val="13"/>
  <p:tag name="KSO_WM_UNIT_TEXT_FILL_TYPE" val="1"/>
  <p:tag name="KSO_WM_UNIT_USESOURCEFORMAT_APPLY" val="1"/>
  <p:tag name="KSO_WM_FULL_TEXT_BEAUTIFY_COPY_ID" val="13"/>
</p:tagLst>
</file>

<file path=ppt/tags/tag304.xml><?xml version="1.0" encoding="utf-8"?>
<p:tagLst xmlns:p="http://schemas.openxmlformats.org/presentationml/2006/main">
  <p:tag name="KSO_WM_UNIT_ISCONTENTSTITLE" val="1"/>
  <p:tag name="KSO_WM_UNIT_PRESET_TEXT" val="目录"/>
  <p:tag name="KSO_WM_UNIT_NOCLEAR" val="0"/>
  <p:tag name="KSO_WM_UNIT_VALUE" val="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LAYERLEVEL" val="1"/>
  <p:tag name="KSO_WM_TAG_VERSION" val="1.0"/>
  <p:tag name="KSO_WM_BEAUTIFY_FLAG" val="#wm#"/>
  <p:tag name="KSO_WM_TEMPLATE_CATEGORY" val="custom"/>
  <p:tag name="KSO_WM_TEMPLATE_INDEX" val="20204495"/>
  <p:tag name="KSO_WM_UNIT_ID" val="custom20204495_3*a*1"/>
  <p:tag name="KSO_WM_UNIT_ISNUMDGMTITLE" val="0"/>
  <p:tag name="KSO_WM_UNIT_TEXT_FILL_FORE_SCHEMECOLOR_INDEX" val="13"/>
  <p:tag name="KSO_WM_UNIT_TEXT_FILL_TYPE" val="1"/>
  <p:tag name="KSO_WM_UNIT_USESOURCEFORMAT_APPLY" val="1"/>
  <p:tag name="KSO_WM_FULL_TEXT_BEAUTIFY_COPY_ID" val="20"/>
</p:tagLst>
</file>

<file path=ppt/tags/tag305.xml><?xml version="1.0" encoding="utf-8"?>
<p:tagLst xmlns:p="http://schemas.openxmlformats.org/presentationml/2006/main">
  <p:tag name="KSO_WM_UNIT_COLOR_SCHEME_SHAPE_ID" val="15"/>
  <p:tag name="KSO_WM_UNIT_COLOR_SCHEME_PARENT_PAGE" val="0_3"/>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LAYERLEVEL" val="1_1_1"/>
  <p:tag name="KSO_WM_TAG_VERSION" val="1.0"/>
  <p:tag name="KSO_WM_BEAUTIFY_FLAG" val="#wm#"/>
  <p:tag name="KSO_WM_TEMPLATE_CATEGORY" val="custom"/>
  <p:tag name="KSO_WM_TEMPLATE_INDEX" val="20204495"/>
  <p:tag name="KSO_WM_UNIT_ID" val="custom20204495_3*l_h_i*1_2_1"/>
  <p:tag name="KSO_WM_UNIT_FILL_FORE_SCHEMECOLOR_INDEX" val="6"/>
  <p:tag name="KSO_WM_UNIT_FILL_TYPE" val="1"/>
  <p:tag name="KSO_WM_UNIT_TEXT_FILL_FORE_SCHEMECOLOR_INDEX" val="14"/>
  <p:tag name="KSO_WM_UNIT_TEXT_FILL_TYPE" val="1"/>
  <p:tag name="KSO_WM_UNIT_USESOURCEFORMAT_APPLY" val="1"/>
  <p:tag name="KSO_WM_FULL_TEXT_BEAUTIFY_COPY_ID" val="7"/>
</p:tagLst>
</file>

<file path=ppt/tags/tag306.xml><?xml version="1.0" encoding="utf-8"?>
<p:tagLst xmlns:p="http://schemas.openxmlformats.org/presentationml/2006/main">
  <p:tag name="KSO_WM_UNIT_ISCONTENTSTITLE" val="0"/>
  <p:tag name="KSO_WM_UNIT_COLOR_SCHEME_SHAPE_ID" val="16"/>
  <p:tag name="KSO_WM_UNIT_COLOR_SCHEME_PARENT_PAGE" val="0_3"/>
  <p:tag name="KSO_WM_UNIT_PRESET_TEXT" val="单击此处添加标题内容，文字是您思想的提炼"/>
  <p:tag name="KSO_WM_UNIT_NOCLEAR" val="0"/>
  <p:tag name="KSO_WM_UNIT_VALUE" val="26"/>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LAYERLEVEL" val="1_1_1"/>
  <p:tag name="KSO_WM_TAG_VERSION" val="1.0"/>
  <p:tag name="KSO_WM_BEAUTIFY_FLAG" val="#wm#"/>
  <p:tag name="KSO_WM_TEMPLATE_CATEGORY" val="custom"/>
  <p:tag name="KSO_WM_TEMPLATE_INDEX" val="20204495"/>
  <p:tag name="KSO_WM_UNIT_ID" val="custom20204495_3*l_h_f*1_2_1"/>
  <p:tag name="KSO_WM_UNIT_SUBTYPE" val="a"/>
  <p:tag name="KSO_WM_UNIT_TEXT_FILL_FORE_SCHEMECOLOR_INDEX" val="13"/>
  <p:tag name="KSO_WM_UNIT_TEXT_FILL_TYPE" val="1"/>
  <p:tag name="KSO_WM_UNIT_USESOURCEFORMAT_APPLY" val="1"/>
  <p:tag name="KSO_WM_FULL_TEXT_BEAUTIFY_COPY_ID" val="21"/>
</p:tagLst>
</file>

<file path=ppt/tags/tag307.xml><?xml version="1.0" encoding="utf-8"?>
<p:tagLst xmlns:p="http://schemas.openxmlformats.org/presentationml/2006/main">
  <p:tag name="KSO_WM_UNIT_COLOR_SCHEME_SHAPE_ID" val="15"/>
  <p:tag name="KSO_WM_UNIT_COLOR_SCHEME_PARENT_PAGE" val="0_3"/>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LAYERLEVEL" val="1_1_1"/>
  <p:tag name="KSO_WM_TAG_VERSION" val="1.0"/>
  <p:tag name="KSO_WM_BEAUTIFY_FLAG" val="#wm#"/>
  <p:tag name="KSO_WM_TEMPLATE_CATEGORY" val="custom"/>
  <p:tag name="KSO_WM_TEMPLATE_INDEX" val="20204495"/>
  <p:tag name="KSO_WM_UNIT_ID" val="custom20204495_3*l_h_i*1_3_1"/>
  <p:tag name="KSO_WM_UNIT_FILL_FORE_SCHEMECOLOR_INDEX" val="5"/>
  <p:tag name="KSO_WM_UNIT_FILL_TYPE" val="1"/>
  <p:tag name="KSO_WM_UNIT_TEXT_FILL_FORE_SCHEMECOLOR_INDEX" val="14"/>
  <p:tag name="KSO_WM_UNIT_TEXT_FILL_TYPE" val="1"/>
  <p:tag name="KSO_WM_UNIT_USESOURCEFORMAT_APPLY" val="1"/>
  <p:tag name="KSO_WM_FULL_TEXT_BEAUTIFY_COPY_ID" val="23"/>
</p:tagLst>
</file>

<file path=ppt/tags/tag308.xml><?xml version="1.0" encoding="utf-8"?>
<p:tagLst xmlns:p="http://schemas.openxmlformats.org/presentationml/2006/main">
  <p:tag name="KSO_WM_UNIT_ISCONTENTSTITLE" val="0"/>
  <p:tag name="KSO_WM_UNIT_COLOR_SCHEME_SHAPE_ID" val="16"/>
  <p:tag name="KSO_WM_UNIT_COLOR_SCHEME_PARENT_PAGE" val="0_3"/>
  <p:tag name="KSO_WM_UNIT_PRESET_TEXT" val="单击此处添加标题内容，文字是您思想的提炼"/>
  <p:tag name="KSO_WM_UNIT_NOCLEAR" val="0"/>
  <p:tag name="KSO_WM_UNIT_VALUE" val="26"/>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LAYERLEVEL" val="1_1_1"/>
  <p:tag name="KSO_WM_TAG_VERSION" val="1.0"/>
  <p:tag name="KSO_WM_BEAUTIFY_FLAG" val="#wm#"/>
  <p:tag name="KSO_WM_TEMPLATE_CATEGORY" val="custom"/>
  <p:tag name="KSO_WM_TEMPLATE_INDEX" val="20204495"/>
  <p:tag name="KSO_WM_UNIT_ID" val="custom20204495_3*l_h_f*1_3_1"/>
  <p:tag name="KSO_WM_UNIT_SUBTYPE" val="a"/>
  <p:tag name="KSO_WM_UNIT_TEXT_FILL_FORE_SCHEMECOLOR_INDEX" val="13"/>
  <p:tag name="KSO_WM_UNIT_TEXT_FILL_TYPE" val="1"/>
  <p:tag name="KSO_WM_UNIT_USESOURCEFORMAT_APPLY" val="1"/>
  <p:tag name="KSO_WM_FULL_TEXT_BEAUTIFY_COPY_ID" val="24"/>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LAYERLEVEL" val="1_1_1"/>
  <p:tag name="KSO_WM_TAG_VERSION" val="1.0"/>
  <p:tag name="KSO_WM_BEAUTIFY_FLAG" val="#wm#"/>
  <p:tag name="KSO_WM_TEMPLATE_CATEGORY" val="custom"/>
  <p:tag name="KSO_WM_TEMPLATE_INDEX" val="20204495"/>
  <p:tag name="KSO_WM_UNIT_ID" val="custom20204495_3*l_h_i*1_1_1"/>
  <p:tag name="KSO_WM_UNIT_TEXT_FILL_FORE_SCHEMECOLOR_INDEX" val="14"/>
  <p:tag name="KSO_WM_UNIT_TEXT_FILL_TYPE" val="1"/>
  <p:tag name="KSO_WM_UNIT_USESOURCEFORMAT_APPLY" val="1"/>
  <p:tag name="KSO_WM_FULL_TEXT_BEAUTIFY_COPY_ID" val="9"/>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LAYERLEVEL" val="1_1_1"/>
  <p:tag name="KSO_WM_TAG_VERSION" val="1.0"/>
  <p:tag name="KSO_WM_BEAUTIFY_FLAG" val="#wm#"/>
  <p:tag name="KSO_WM_TEMPLATE_CATEGORY" val="custom"/>
  <p:tag name="KSO_WM_TEMPLATE_INDEX" val="20204495"/>
  <p:tag name="KSO_WM_UNIT_ID" val="custom20204495_3*l_h_i*1_2_1"/>
  <p:tag name="KSO_WM_UNIT_TEXT_FILL_FORE_SCHEMECOLOR_INDEX" val="14"/>
  <p:tag name="KSO_WM_UNIT_TEXT_FILL_TYPE" val="1"/>
  <p:tag name="KSO_WM_UNIT_USESOURCEFORMAT_APPLY" val="1"/>
  <p:tag name="KSO_WM_FULL_TEXT_BEAUTIFY_COPY_ID" val="10"/>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LAYERLEVEL" val="1_1_1"/>
  <p:tag name="KSO_WM_TAG_VERSION" val="1.0"/>
  <p:tag name="KSO_WM_BEAUTIFY_FLAG" val="#wm#"/>
  <p:tag name="KSO_WM_TEMPLATE_CATEGORY" val="custom"/>
  <p:tag name="KSO_WM_TEMPLATE_INDEX" val="20204495"/>
  <p:tag name="KSO_WM_UNIT_ID" val="custom20204495_3*l_h_i*1_3_1"/>
  <p:tag name="KSO_WM_UNIT_TEXT_FILL_FORE_SCHEMECOLOR_INDEX" val="14"/>
  <p:tag name="KSO_WM_UNIT_TEXT_FILL_TYPE" val="1"/>
  <p:tag name="KSO_WM_UNIT_USESOURCEFORMAT_APPLY" val="1"/>
  <p:tag name="KSO_WM_FULL_TEXT_BEAUTIFY_COPY_ID" val="11"/>
</p:tagLst>
</file>

<file path=ppt/tags/tag312.xml><?xml version="1.0" encoding="utf-8"?>
<p:tagLst xmlns:p="http://schemas.openxmlformats.org/presentationml/2006/main">
  <p:tag name="KSO_WM_TAG_VERSION" val="1.0"/>
  <p:tag name="KSO_WM_SLIDE_ITEM_CNT" val="3"/>
  <p:tag name="KSO_WM_SLIDE_LAYOUT" val="a_l"/>
  <p:tag name="KSO_WM_SLIDE_LAYOUT_CNT" val="1_1"/>
  <p:tag name="KSO_WM_SLIDE_TYPE" val="contents"/>
  <p:tag name="KSO_WM_BEAUTIFY_FLAG" val="#wm#"/>
  <p:tag name="KSO_WM_COMBINE_RELATE_SLIDE_ID" val="diagram20170215_5"/>
  <p:tag name="KSO_WM_TEMPLATE_CATEGORY" val="custom"/>
  <p:tag name="KSO_WM_TEMPLATE_INDEX" val="20204495"/>
  <p:tag name="KSO_WM_SLIDE_ID" val="custom20204495_3"/>
  <p:tag name="KSO_WM_SLIDE_INDEX" val="3"/>
  <p:tag name="KSO_WM_DIAGRAM_GROUP_CODE" val="l1-1"/>
  <p:tag name="KSO_WM_TEMPLATE_RELATED_ID" val="20184729"/>
  <p:tag name="KSO_WM_TEMPLATE_SUBCATEGORY" val="0"/>
  <p:tag name="KSO_WM_SPECIAL_SOURCE" val="bdnull"/>
  <p:tag name="KSO_WM_SLIDE_SUBTYPE" val="diag"/>
  <p:tag name="KSO_WM_SLIDE_DIAGTYPE" val="l"/>
  <p:tag name="KSO_WM_TEMPLATE_MASTER_TYPE" val="1"/>
  <p:tag name="KSO_WM_TEMPLATE_COLOR_TYPE" val="1"/>
  <p:tag name="KSO_WM_FULL_TEXT_BEAUTIFY_COPY_ID" val="150997570"/>
</p:tagLst>
</file>

<file path=ppt/tags/tag313.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LAYERLEVEL" val="1"/>
  <p:tag name="KSO_WM_TAG_VERSION" val="1.0"/>
  <p:tag name="KSO_WM_BEAUTIFY_FLAG" val="#wm#"/>
  <p:tag name="KSO_WM_UNIT_NOCLEAR" val="0"/>
  <p:tag name="KSO_WM_UNIT_VALUE" val="4"/>
  <p:tag name="KSO_WM_UNIT_TYPE" val="e"/>
  <p:tag name="KSO_WM_UNIT_INDEX" val="1"/>
  <p:tag name="KSO_WM_UNIT_PRESET_TEXT" val="第一章节"/>
  <p:tag name="KSO_WM_TEMPLATE_CATEGORY" val="custom"/>
  <p:tag name="KSO_WM_TEMPLATE_INDEX" val="20204495"/>
  <p:tag name="KSO_WM_UNIT_ID" val="custom20204495_7*e*1"/>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TEMPLATE_CATEGORY" val="custom"/>
  <p:tag name="KSO_WM_TEMPLATE_INDEX" val="20204495"/>
  <p:tag name="KSO_WM_UNIT_ID" val="custom20204495_7*i*2"/>
  <p:tag name="KSO_WM_UNIT_TYPE" val="i"/>
  <p:tag name="KSO_WM_UNIT_INDEX" val="2"/>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TEMPLATE_CATEGORY" val="custom"/>
  <p:tag name="KSO_WM_TEMPLATE_INDEX" val="20204495"/>
  <p:tag name="KSO_WM_UNIT_ID" val="custom20204495_7*i*3"/>
  <p:tag name="KSO_WM_UNIT_TYPE" val="i"/>
  <p:tag name="KSO_WM_UNIT_INDEX" val="3"/>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10"/>
  <p:tag name="KSO_WM_UNIT_TYPE" val="a"/>
  <p:tag name="KSO_WM_UNIT_INDEX" val="1"/>
  <p:tag name="KSO_WM_UNIT_PRESET_TEXT" val="单击此处添加标题"/>
  <p:tag name="KSO_WM_TEMPLATE_CATEGORY" val="custom"/>
  <p:tag name="KSO_WM_TEMPLATE_INDEX" val="20204495"/>
  <p:tag name="KSO_WM_UNIT_ID" val="custom20204495_7*a*1"/>
  <p:tag name="KSO_WM_UNIT_ISNUMDGMTITLE" val="0"/>
</p:tagLst>
</file>

<file path=ppt/tags/tag317.xml><?xml version="1.0" encoding="utf-8"?>
<p:tagLst xmlns:p="http://schemas.openxmlformats.org/presentationml/2006/main">
  <p:tag name="KSO_WM_TEMPLATE_SUBCATEGORY" val="0"/>
  <p:tag name="KSO_WM_SLIDE_ITEM_CNT" val="0"/>
  <p:tag name="KSO_WM_SLIDE_INDEX" val="7"/>
  <p:tag name="KSO_WM_TAG_VERSION" val="1.0"/>
  <p:tag name="KSO_WM_BEAUTIFY_FLAG" val="#wm#"/>
  <p:tag name="KSO_WM_SLIDE_LAYOUT" val="a_e"/>
  <p:tag name="KSO_WM_SLIDE_LAYOUT_CNT" val="1_1"/>
  <p:tag name="KSO_WM_SLIDE_TYPE" val="sectionTitle"/>
  <p:tag name="KSO_WM_SLIDE_SUBTYPE" val="pureTxt"/>
  <p:tag name="KSO_WM_TEMPLATE_MASTER_TYPE" val="1"/>
  <p:tag name="KSO_WM_TEMPLATE_COLOR_TYPE" val="1"/>
  <p:tag name="KSO_WM_TEMPLATE_CATEGORY" val="custom"/>
  <p:tag name="KSO_WM_TEMPLATE_INDEX" val="20204495"/>
  <p:tag name="KSO_WM_SLIDE_ID" val="custom20204495_7"/>
  <p:tag name="KSO_WM_SPECIAL_SOURCE" val="bdnull"/>
</p:tagLst>
</file>

<file path=ppt/tags/tag3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06da578b-4147-4486-a51a-cdb4cacdfb6a}"/>
  <p:tag name="KSO_WM_UNIT_TYPE" val="i"/>
  <p:tag name="KSO_WM_FULL_TEXT_BEAUTIFY_COPY_ID" val="7"/>
</p:tagLst>
</file>

<file path=ppt/tags/tag3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4c5477ff-ecaf-4321-9b6f-f28be5227715}"/>
  <p:tag name="KSO_WM_UNIT_TYPE" val="i"/>
  <p:tag name="KSO_WM_FULL_TEXT_BEAUTIFY_COPY_ID" val="6"/>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0.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06da578b-4147-4486-a51a-cdb4cacdfb6a}"/>
  <p:tag name="KSO_WM_UNIT_TYPE" val="i"/>
  <p:tag name="KSO_WM_FULL_TEXT_BEAUTIFY_COPY_ID" val="7"/>
</p:tagLst>
</file>

<file path=ppt/tags/tag3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4c5477ff-ecaf-4321-9b6f-f28be5227715}"/>
  <p:tag name="KSO_WM_UNIT_TYPE" val="i"/>
  <p:tag name="KSO_WM_FULL_TEXT_BEAUTIFY_COPY_ID" val="6"/>
</p:tagLst>
</file>

<file path=ppt/tags/tag324.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26.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27.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28.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29.xml><?xml version="1.0" encoding="utf-8"?>
<p:tagLst xmlns:p="http://schemas.openxmlformats.org/presentationml/2006/main">
  <p:tag name="KSO_WM_SLIDE_BACKGROUND_TYPE" val="belt"/>
  <p:tag name="KSO_WM_UNIT_SUBTYPE" val="h"/>
  <p:tag name="KSO_WM_TEMPLATE_CATEGORY" val="custom"/>
  <p:tag name="KSO_WM_TEMPLATE_INDEX" val="20204495"/>
  <p:tag name="KSO_WM_UNIT_ID" val="custom20204495_15*i*1"/>
  <p:tag name="KSO_WM_UNIT_TYPE" val="i"/>
  <p:tag name="KSO_WM_UNIT_INDEX" val="1"/>
  <p:tag name="KSO_WM_UNIT_HIGHLIGHT" val="0"/>
  <p:tag name="KSO_WM_UNIT_COMPATIBLE" val="0"/>
  <p:tag name="KSO_WM_UNIT_DIAGRAM_ISNUMVISUAL" val="0"/>
  <p:tag name="KSO_WM_UNIT_DIAGRAM_ISREFERUNIT" val="0"/>
  <p:tag name="KSO_WM_DIAGRAM_GROUP_CODE" val="l1-2"/>
  <p:tag name="KSO_WM_UNIT_BK_DARK_LIGHT" val="2"/>
  <p:tag name="KSO_WM_UNIT_LAYERLEVEL" val="1"/>
  <p:tag name="KSO_WM_TAG_VERSION" val="1.0"/>
  <p:tag name="KSO_WM_BEAUTIFY_FLAG" val="#wm#"/>
  <p:tag name="KSO_WM_UNIT_FILL_FORE_SCHEMECOLOR_INDEX" val="15"/>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SLIDE_BACKGROUND_TYPE" val="bel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DIAGRAM_GROUP_CODE" val="l1-2"/>
  <p:tag name="KSO_WM_UNIT_ID" val="custom20204495_15*i*1"/>
  <p:tag name="KSO_WM_UNIT_LAYERLEVEL" val="1"/>
  <p:tag name="KSO_WM_TAG_VERSION" val="1.0"/>
  <p:tag name="KSO_WM_BEAUTIFY_FLAG" val="#wm#"/>
  <p:tag name="KSO_WM_UNIT_USESOURCEFORMAT_APPLY" val="1"/>
</p:tagLst>
</file>

<file path=ppt/tags/tag331.xml><?xml version="1.0" encoding="utf-8"?>
<p:tagLst xmlns:p="http://schemas.openxmlformats.org/presentationml/2006/main">
  <p:tag name="KSO_WM_SLIDE_BACKGROUND_TYPE" val="belt"/>
  <p:tag name="KSO_WM_TEMPLATE_CATEGORY" val="custom"/>
  <p:tag name="KSO_WM_TEMPLATE_INDEX" val="20204495"/>
  <p:tag name="KSO_WM_UNIT_TYPE" val="i"/>
  <p:tag name="KSO_WM_UNIT_INDEX" val="2"/>
  <p:tag name="KSO_WM_UNIT_HIGHLIGHT" val="0"/>
  <p:tag name="KSO_WM_UNIT_COMPATIBLE" val="0"/>
  <p:tag name="KSO_WM_UNIT_DIAGRAM_ISNUMVISUAL" val="0"/>
  <p:tag name="KSO_WM_UNIT_DIAGRAM_ISREFERUNIT" val="0"/>
  <p:tag name="KSO_WM_DIAGRAM_GROUP_CODE" val="l1-2"/>
  <p:tag name="KSO_WM_UNIT_ID" val="custom20204495_15*i*2"/>
  <p:tag name="KSO_WM_UNIT_LAYERLEVEL" val="1"/>
  <p:tag name="KSO_WM_TAG_VERSION" val="1.0"/>
  <p:tag name="KSO_WM_BEAUTIFY_FLAG" val="#wm#"/>
  <p:tag name="KSO_WM_UNIT_USESOURCEFORMAT_APPLY" val="1"/>
</p:tagLst>
</file>

<file path=ppt/tags/tag332.xml><?xml version="1.0" encoding="utf-8"?>
<p:tagLst xmlns:p="http://schemas.openxmlformats.org/presentationml/2006/main">
  <p:tag name="KSO_WM_TEMPLATE_SUBCATEGORY" val="0"/>
  <p:tag name="KSO_WM_SLIDE_ITEM_CNT" val="2"/>
  <p:tag name="KSO_WM_SLIDE_INDEX" val="15"/>
  <p:tag name="KSO_WM_TAG_VERSION" val="1.0"/>
  <p:tag name="KSO_WM_BEAUTIFY_FLAG" val="#wm#"/>
  <p:tag name="KSO_WM_SLIDE_TYPE" val="text"/>
  <p:tag name="KSO_WM_SLIDE_SUBTYPE" val="diag"/>
  <p:tag name="KSO_WM_SLIDE_SIZE" val="564.9*36.3"/>
  <p:tag name="KSO_WM_SLIDE_POSITION" val="198.1*296.8"/>
  <p:tag name="KSO_WM_DIAGRAM_GROUP_CODE" val="l1-2"/>
  <p:tag name="KSO_WM_SLIDE_DIAGTYPE" val="l"/>
  <p:tag name="KSO_WM_SLIDE_LAYOUT" val="i_l"/>
  <p:tag name="KSO_WM_SLIDE_LAYOUT_CNT" val="1_1"/>
  <p:tag name="KSO_WM_SLIDE_LAYOUT_INFO" val="{&quot;direction&quot;:0,&quot;horizontalAlign&quot;:-1,&quot;verticalAlign&quot;:-1,&quot;type&quot;:0,&quot;diagramDirection&quot;:0,&quot;canSetOverLayout&quot;:0,&quot;isOverLayout&quot;:0,&quot;edge&quot;:{&quot;left&quot;:true,&quot;top&quot;:true,&quot;right&quot;:true,&quot;bottom&quot;:true},&quot;backgroundInfo&quot;:[{&quot;type&quot;:&quot;general&quot;,&quot;left&quot;:0.0,&quot;top&quot;:0.0,&quot;right&quot;:0.0,&quot;bottom&quot;:0.0,&quot;leftAbs&quot;:false,&quot;topAbs&quot;:false,&quot;rightAbs&quot;:false,&quot;bottomAbs&quot;:false},{&quot;type&quot;:&quot;belt&quot;,&quot;left&quot;:0.0,&quot;top&quot;:0.0,&quot;right&quot;:0.0,&quot;bottom&quot;:0.0,&quot;leftAbs&quot;:false,&quot;topAbs&quot;:false,&quot;rightAbs&quot;:false,&quot;bottomAbs&quot;:false}]}"/>
  <p:tag name="KSO_WM_SLIDE_BACKGROUND" val="[&quot;general&quot;,&quot;belt&quot;]"/>
  <p:tag name="KSO_WM_SLIDE_RATIO" val="1.777778"/>
  <p:tag name="KSO_WM_TEMPLATE_MASTER_TYPE" val="1"/>
  <p:tag name="KSO_WM_TEMPLATE_COLOR_TYPE" val="1"/>
  <p:tag name="KSO_WM_TEMPLATE_CATEGORY" val="custom"/>
  <p:tag name="KSO_WM_TEMPLATE_INDEX" val="20204495"/>
  <p:tag name="KSO_WM_SLIDE_ID" val="custom20204495_15"/>
  <p:tag name="KSO_WM_SPECIAL_SOURCE" val="bdnull"/>
</p:tagLst>
</file>

<file path=ppt/tags/tag333.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34.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35.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36.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37.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38.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39.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41.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42.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43.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44.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45.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LAYERLEVEL" val="1"/>
  <p:tag name="KSO_WM_TAG_VERSION" val="1.0"/>
  <p:tag name="KSO_WM_BEAUTIFY_FLAG" val="#wm#"/>
  <p:tag name="KSO_WM_UNIT_NOCLEAR" val="0"/>
  <p:tag name="KSO_WM_UNIT_VALUE" val="4"/>
  <p:tag name="KSO_WM_UNIT_TYPE" val="e"/>
  <p:tag name="KSO_WM_UNIT_INDEX" val="1"/>
  <p:tag name="KSO_WM_UNIT_PRESET_TEXT" val="第一章节"/>
  <p:tag name="KSO_WM_TEMPLATE_CATEGORY" val="custom"/>
  <p:tag name="KSO_WM_TEMPLATE_INDEX" val="20204495"/>
  <p:tag name="KSO_WM_UNIT_ID" val="custom20204495_7*e*1"/>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TEMPLATE_CATEGORY" val="custom"/>
  <p:tag name="KSO_WM_TEMPLATE_INDEX" val="20204495"/>
  <p:tag name="KSO_WM_UNIT_ID" val="custom20204495_7*i*2"/>
  <p:tag name="KSO_WM_UNIT_TYPE" val="i"/>
  <p:tag name="KSO_WM_UNIT_INDEX" val="2"/>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TEMPLATE_CATEGORY" val="custom"/>
  <p:tag name="KSO_WM_TEMPLATE_INDEX" val="20204495"/>
  <p:tag name="KSO_WM_UNIT_ID" val="custom20204495_7*i*3"/>
  <p:tag name="KSO_WM_UNIT_TYPE" val="i"/>
  <p:tag name="KSO_WM_UNIT_INDEX" val="3"/>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10"/>
  <p:tag name="KSO_WM_UNIT_TYPE" val="a"/>
  <p:tag name="KSO_WM_UNIT_INDEX" val="1"/>
  <p:tag name="KSO_WM_UNIT_PRESET_TEXT" val="单击此处添加标题"/>
  <p:tag name="KSO_WM_TEMPLATE_CATEGORY" val="custom"/>
  <p:tag name="KSO_WM_TEMPLATE_INDEX" val="20204495"/>
  <p:tag name="KSO_WM_UNIT_ID" val="custom20204495_7*a*1"/>
  <p:tag name="KSO_WM_UNIT_ISNUMDGMTITLE" val="0"/>
</p:tagLst>
</file>

<file path=ppt/tags/tag349.xml><?xml version="1.0" encoding="utf-8"?>
<p:tagLst xmlns:p="http://schemas.openxmlformats.org/presentationml/2006/main">
  <p:tag name="KSO_WM_TEMPLATE_SUBCATEGORY" val="0"/>
  <p:tag name="KSO_WM_SLIDE_ITEM_CNT" val="0"/>
  <p:tag name="KSO_WM_SLIDE_INDEX" val="7"/>
  <p:tag name="KSO_WM_TAG_VERSION" val="1.0"/>
  <p:tag name="KSO_WM_BEAUTIFY_FLAG" val="#wm#"/>
  <p:tag name="KSO_WM_SLIDE_LAYOUT" val="a_e"/>
  <p:tag name="KSO_WM_SLIDE_LAYOUT_CNT" val="1_1"/>
  <p:tag name="KSO_WM_SLIDE_TYPE" val="sectionTitle"/>
  <p:tag name="KSO_WM_SLIDE_SUBTYPE" val="pureTxt"/>
  <p:tag name="KSO_WM_TEMPLATE_MASTER_TYPE" val="1"/>
  <p:tag name="KSO_WM_TEMPLATE_COLOR_TYPE" val="1"/>
  <p:tag name="KSO_WM_TEMPLATE_CATEGORY" val="custom"/>
  <p:tag name="KSO_WM_TEMPLATE_INDEX" val="20204495"/>
  <p:tag name="KSO_WM_SLIDE_ID" val="custom20204495_7"/>
  <p:tag name="KSO_WM_SPECIAL_SOURCE" val="bdnull"/>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51.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52.xml><?xml version="1.0" encoding="utf-8"?>
<p:tagLst xmlns:p="http://schemas.openxmlformats.org/presentationml/2006/main">
  <p:tag name="KSO_WM_UNIT_TABLE_BEAUTIFY" val="smartTable{a71c3d4a-f91f-424b-966b-71e1c684ebd2}"/>
  <p:tag name="TABLE_ENDDRAG_ORIGIN_RECT" val="841*366"/>
  <p:tag name="TABLE_ENDDRAG_RECT" val="69*150*841*366"/>
  <p:tag name="TABLE_EMPHASIZE_COLOR" val="16346504"/>
  <p:tag name="TABLE_SKINIDX" val="0"/>
  <p:tag name="TABLE_COLORIDX" val="1"/>
  <p:tag name="TABLE_COLOR_RGB" val="0x000000*0xFFFFFF*0x212121*0xFFFFFF*0xF96D88*0xEFB6A5*0xF4D0B8*0xFFB092*0xFDE2B3*0xC34D67"/>
</p:tagLst>
</file>

<file path=ppt/tags/tag353.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54.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55.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56.xml><?xml version="1.0" encoding="utf-8"?>
<p:tagLst xmlns:p="http://schemas.openxmlformats.org/presentationml/2006/main">
  <p:tag name="KSO_WM_UNIT_TABLE_BEAUTIFY" val="smartTable{3e677f15-62ca-4e11-aec5-fb6dd633ec26}"/>
  <p:tag name="TABLE_ENDDRAG_ORIGIN_RECT" val="848*452"/>
  <p:tag name="TABLE_ENDDRAG_RECT" val="60*127*848*452"/>
  <p:tag name="TABLE_EMPHASIZE_COLOR" val="240117"/>
  <p:tag name="TABLE_SKINIDX" val="1"/>
  <p:tag name="TABLE_COLORIDX" val="2"/>
  <p:tag name="TABLE_COLOR_RGB" val="0x000000*0xFFFFFF*0x212121*0xFFFFFF*0x03A9F5*0x00BCD5*0x009788*0x4CB050*0x8CC34B*0xCDDC39"/>
</p:tagLst>
</file>

<file path=ppt/tags/tag357.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58.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59.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p="http://schemas.openxmlformats.org/presentationml/2006/main">
  <p:tag name="KSO_WM_UNIT_TABLE_BEAUTIFY" val="smartTable{3e677f15-62ca-4e11-aec5-fb6dd633ec26}"/>
  <p:tag name="TABLE_ENDDRAG_ORIGIN_RECT" val="848*452"/>
  <p:tag name="TABLE_ENDDRAG_RECT" val="60*127*848*452"/>
  <p:tag name="TABLE_EMPHASIZE_COLOR" val="240117"/>
  <p:tag name="TABLE_SKINIDX" val="1"/>
  <p:tag name="TABLE_COLORIDX" val="2"/>
  <p:tag name="TABLE_COLOR_RGB" val="0x000000*0xFFFFFF*0x212121*0xFFFFFF*0x03A9F5*0x00BCD5*0x009788*0x4CB050*0x8CC34B*0xCDDC39"/>
</p:tagLst>
</file>

<file path=ppt/tags/tag361.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62.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63.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64.xml><?xml version="1.0" encoding="utf-8"?>
<p:tagLst xmlns:p="http://schemas.openxmlformats.org/presentationml/2006/main">
  <p:tag name="KSO_WM_UNIT_TABLE_BEAUTIFY" val="smartTable{3e677f15-62ca-4e11-aec5-fb6dd633ec26}"/>
  <p:tag name="TABLE_ENDDRAG_ORIGIN_RECT" val="848*452"/>
  <p:tag name="TABLE_ENDDRAG_RECT" val="60*127*848*452"/>
  <p:tag name="TABLE_EMPHASIZE_COLOR" val="240117"/>
  <p:tag name="TABLE_SKINIDX" val="1"/>
  <p:tag name="TABLE_COLORIDX" val="2"/>
  <p:tag name="TABLE_COLOR_RGB" val="0x000000*0xFFFFFF*0x212121*0xFFFFFF*0x03A9F5*0x00BCD5*0x009788*0x4CB050*0x8CC34B*0xCDDC39"/>
</p:tagLst>
</file>

<file path=ppt/tags/tag365.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66.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67.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68.xml><?xml version="1.0" encoding="utf-8"?>
<p:tagLst xmlns:p="http://schemas.openxmlformats.org/presentationml/2006/main">
  <p:tag name="KSO_WM_UNIT_TABLE_BEAUTIFY" val="smartTable{a285424d-3879-43cd-8b37-74f9e5da364f}"/>
  <p:tag name="TABLE_ENDDRAG_ORIGIN_RECT" val="844*354"/>
  <p:tag name="TABLE_ENDDRAG_RECT" val="62*138*844*354"/>
  <p:tag name="TABLE_EMPHASIZE_COLOR" val="16352824"/>
  <p:tag name="TABLE_SKINIDX" val="2"/>
  <p:tag name="TABLE_COLORIDX" val="7"/>
  <p:tag name="TABLE_COLOR_RGB" val="0x000000*0xFFFFFF*0x212121*0xFFFFFF*0xF98638*0xFFB829*0x37BECC*0x1687A5*0x3A3A47*0xC7DADD"/>
</p:tagLst>
</file>

<file path=ppt/tags/tag369.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0.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71.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72.xml><?xml version="1.0" encoding="utf-8"?>
<p:tagLst xmlns:p="http://schemas.openxmlformats.org/presentationml/2006/main">
  <p:tag name="KSO_WM_UNIT_TABLE_BEAUTIFY" val="smartTable{f2f85162-162f-4582-b807-6bb20d3b3e54}"/>
  <p:tag name="TABLE_ENDDRAG_ORIGIN_RECT" val="837*359"/>
  <p:tag name="TABLE_ENDDRAG_RECT" val="67*135*837*359"/>
  <p:tag name="TABLE_EMPHASIZE_COLOR" val="16352824"/>
  <p:tag name="TABLE_SKINIDX" val="2"/>
  <p:tag name="TABLE_COLORIDX" val="7"/>
  <p:tag name="TABLE_COLOR_RGB" val="0x000000*0xFFFFFF*0x212121*0xFFFFFF*0xF98638*0xFFB829*0x37BECC*0x1687A5*0x3A3A47*0xC7DADD"/>
</p:tagLst>
</file>

<file path=ppt/tags/tag373.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74.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LAYERLEVEL" val="1"/>
  <p:tag name="KSO_WM_TAG_VERSION" val="1.0"/>
  <p:tag name="KSO_WM_BEAUTIFY_FLAG" val="#wm#"/>
  <p:tag name="KSO_WM_UNIT_NOCLEAR" val="0"/>
  <p:tag name="KSO_WM_UNIT_VALUE" val="4"/>
  <p:tag name="KSO_WM_UNIT_TYPE" val="e"/>
  <p:tag name="KSO_WM_UNIT_INDEX" val="1"/>
  <p:tag name="KSO_WM_UNIT_PRESET_TEXT" val="第一章节"/>
  <p:tag name="KSO_WM_TEMPLATE_CATEGORY" val="custom"/>
  <p:tag name="KSO_WM_TEMPLATE_INDEX" val="20204495"/>
  <p:tag name="KSO_WM_UNIT_ID" val="custom20204495_7*e*1"/>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TEMPLATE_CATEGORY" val="custom"/>
  <p:tag name="KSO_WM_TEMPLATE_INDEX" val="20204495"/>
  <p:tag name="KSO_WM_UNIT_ID" val="custom20204495_7*i*2"/>
  <p:tag name="KSO_WM_UNIT_TYPE" val="i"/>
  <p:tag name="KSO_WM_UNIT_INDEX" val="2"/>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TEMPLATE_CATEGORY" val="custom"/>
  <p:tag name="KSO_WM_TEMPLATE_INDEX" val="20204495"/>
  <p:tag name="KSO_WM_UNIT_ID" val="custom20204495_7*i*3"/>
  <p:tag name="KSO_WM_UNIT_TYPE" val="i"/>
  <p:tag name="KSO_WM_UNIT_INDEX" val="3"/>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10"/>
  <p:tag name="KSO_WM_UNIT_TYPE" val="a"/>
  <p:tag name="KSO_WM_UNIT_INDEX" val="1"/>
  <p:tag name="KSO_WM_UNIT_PRESET_TEXT" val="单击此处添加标题"/>
  <p:tag name="KSO_WM_TEMPLATE_CATEGORY" val="custom"/>
  <p:tag name="KSO_WM_TEMPLATE_INDEX" val="20204495"/>
  <p:tag name="KSO_WM_UNIT_ID" val="custom20204495_7*a*1"/>
  <p:tag name="KSO_WM_UNIT_ISNUMDGMTITLE" val="0"/>
</p:tagLst>
</file>

<file path=ppt/tags/tag378.xml><?xml version="1.0" encoding="utf-8"?>
<p:tagLst xmlns:p="http://schemas.openxmlformats.org/presentationml/2006/main">
  <p:tag name="KSO_WM_TEMPLATE_SUBCATEGORY" val="0"/>
  <p:tag name="KSO_WM_SLIDE_ITEM_CNT" val="0"/>
  <p:tag name="KSO_WM_SLIDE_INDEX" val="7"/>
  <p:tag name="KSO_WM_TAG_VERSION" val="1.0"/>
  <p:tag name="KSO_WM_BEAUTIFY_FLAG" val="#wm#"/>
  <p:tag name="KSO_WM_SLIDE_LAYOUT" val="a_e"/>
  <p:tag name="KSO_WM_SLIDE_LAYOUT_CNT" val="1_1"/>
  <p:tag name="KSO_WM_SLIDE_TYPE" val="sectionTitle"/>
  <p:tag name="KSO_WM_SLIDE_SUBTYPE" val="pureTxt"/>
  <p:tag name="KSO_WM_TEMPLATE_MASTER_TYPE" val="1"/>
  <p:tag name="KSO_WM_TEMPLATE_COLOR_TYPE" val="1"/>
  <p:tag name="KSO_WM_TEMPLATE_CATEGORY" val="custom"/>
  <p:tag name="KSO_WM_TEMPLATE_INDEX" val="20204495"/>
  <p:tag name="KSO_WM_SLIDE_ID" val="custom20204495_7"/>
  <p:tag name="KSO_WM_SPECIAL_SOURCE" val="bdnull"/>
</p:tagLst>
</file>

<file path=ppt/tags/tag379.xml><?xml version="1.0" encoding="utf-8"?>
<p:tagLst xmlns:p="http://schemas.openxmlformats.org/presentationml/2006/main">
  <p:tag name="KSO_WM_SLIDE_BACKGROUND_TYPE" val="leftRight"/>
  <p:tag name="KSO_WM_TEMPLATE_CATEGORY" val="custom"/>
  <p:tag name="KSO_WM_TEMPLATE_INDEX" val="20204495"/>
  <p:tag name="KSO_WM_UNIT_TYPE" val="i"/>
  <p:tag name="KSO_WM_UNIT_INDEX" val="1"/>
  <p:tag name="KSO_WM_UNIT_HIGHLIGHT" val="0"/>
  <p:tag name="KSO_WM_UNIT_COMPATIBLE" val="0"/>
  <p:tag name="KSO_WM_UNIT_DIAGRAM_ISNUMVISUAL" val="0"/>
  <p:tag name="KSO_WM_UNIT_DIAGRAM_ISREFERUNIT" val="0"/>
  <p:tag name="KSO_WM_UNIT_ID" val="custom20204495_8*i*1"/>
  <p:tag name="KSO_WM_UNIT_LAYERLEVEL" val="1"/>
  <p:tag name="KSO_WM_TAG_VERSION" val="1.0"/>
  <p:tag name="KSO_WM_BEAUTIFY_FLAG" val="#wm#"/>
  <p:tag name="KSO_WM_FULL_TEXT_BEAUTIFY_COPY_ID" val="9"/>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ISCONTENTSTITLE"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VALUE" val="105"/>
  <p:tag name="KSO_WM_UNIT_HIGHLIGHT" val="0"/>
  <p:tag name="KSO_WM_UNIT_COMPATIBLE" val="0"/>
  <p:tag name="KSO_WM_UNIT_DIAGRAM_ISNUMVISUAL" val="0"/>
  <p:tag name="KSO_WM_UNIT_DIAGRAM_ISREFERUNIT" val="0"/>
  <p:tag name="KSO_WM_UNIT_TYPE" val="f"/>
  <p:tag name="KSO_WM_UNIT_INDEX" val="1"/>
  <p:tag name="KSO_WM_UNIT_LAYERLEVEL" val="1"/>
  <p:tag name="KSO_WM_TAG_VERSION" val="1.0"/>
  <p:tag name="KSO_WM_BEAUTIFY_FLAG" val="#wm#"/>
  <p:tag name="KSO_WM_UNIT_DEFAULT_FONT" val="16;24;2"/>
  <p:tag name="KSO_WM_UNIT_BLOCK" val="0"/>
  <p:tag name="KSO_WM_TEMPLATE_CATEGORY" val="custom"/>
  <p:tag name="KSO_WM_TEMPLATE_INDEX" val="20204495"/>
  <p:tag name="KSO_WM_UNIT_ID" val="custom20204495_8*f*1"/>
  <p:tag name="KSO_WM_UNIT_SUBTYPE" val="a"/>
  <p:tag name="KSO_WM_FULL_TEXT_BEAUTIFY_COPY_ID" val="6"/>
</p:tagLst>
</file>

<file path=ppt/tags/tag381.xml><?xml version="1.0" encoding="utf-8"?>
<p:tagLst xmlns:p="http://schemas.openxmlformats.org/presentationml/2006/main">
  <p:tag name="KSO_WM_TEMPLATE_SUBCATEGORY" val="0"/>
  <p:tag name="KSO_WM_SLIDE_ITEM_CNT" val="0"/>
  <p:tag name="KSO_WM_SLIDE_INDEX" val="8"/>
  <p:tag name="KSO_WM_TAG_VERSION" val="1.0"/>
  <p:tag name="KSO_WM_BEAUTIFY_FLAG" val="#wm#"/>
  <p:tag name="KSO_WM_SLIDE_LAYOUT" val="a_f_i_k"/>
  <p:tag name="KSO_WM_SLIDE_LAYOUT_CNT" val="1_1_1_1"/>
  <p:tag name="KSO_WM_SLIDE_TYPE" val="text"/>
  <p:tag name="KSO_WM_SLIDE_SUBTYPE" val="pureTxt"/>
  <p:tag name="KSO_WM_SLIDE_SIZE" val="959*540"/>
  <p:tag name="KSO_WM_SLIDE_POSITION" val="0*0"/>
  <p:tag name="KSO_WM_SLIDE_LAYOUT_INFO" val="{&quot;direction&quot;:1,&quot;horizontalAlign&quot;:-1,&quot;verticalAlign&quot;:-1,&quot;type&quot;:0,&quot;diagramDirection&quot;:0,&quot;canSetOverLayout&quot;:0,&quot;isOverLayout&quot;:0,&quot;normalSize&quot;:{&quot;size1&quot;:33.4},&quot;minSize&quot;:{&quot;size1&quot;:33.4},&quot;maxSize&quot;:{&quot;size1&quot;:33.4},&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quot;:{&quot;left&quot;:2.12,&quot;top&quot;:3.27,&quot;right&quot;:1.69,&quot;bottom&quot;:4.43},&quot;edge&quot;:{&quot;left&quot;:true,&quot;top&quot;:true,&quot;right&quot;:false,&quot;bottom&quot;:true},&quot;backgroundInfo&quot;:[{&quot;type&quot;:&quot;leftRight&quot;,&quot;left&quot;:0.0,&quot;top&quot;:0.0,&quot;right&quot;:0.0,&quot;bottom&quot;:0.0,&quot;leftAbs&quot;:false,&quot;topAbs&quot;:false,&quot;rightAbs&quot;:false,&quot;bottomAbs&quot;:false}]},{&quot;direction&quot;:0,&quot;horizontalAlign&quot;:0,&quot;verticalAlign&quot;:1,&quot;type&quot;:0,&quot;diagramDirection&quot;:0,&quot;canSetOverLayout&quot;:0,&quot;isOverLayout&quot;:0,&quot;margin&quot;:{&quot;left&quot;:1.69,&quot;top&quot;:2.12,&quot;right&quot;:2.12,&quot;bottom&quot;:2.12},&quot;edge&quot;:{&quot;left&quot;:false,&quot;top&quot;:true,&quot;right&quot;:true,&quot;bottom&quot;:true}}]}"/>
  <p:tag name="KSO_WM_SLIDE_CAN_ADD_NAVIGATION" val="1"/>
  <p:tag name="KSO_WM_SLIDE_BACKGROUND" val="[&quot;general&quot;,&quot;leftRight&quot;]"/>
  <p:tag name="KSO_WM_SLIDE_RATIO" val="1.777778"/>
  <p:tag name="KSO_WM_TEMPLATE_MASTER_TYPE" val="1"/>
  <p:tag name="KSO_WM_TEMPLATE_COLOR_TYPE" val="1"/>
  <p:tag name="KSO_WM_TEMPLATE_CATEGORY" val="custom"/>
  <p:tag name="KSO_WM_TEMPLATE_INDEX" val="20204495"/>
  <p:tag name="KSO_WM_SLIDE_ID" val="custom20204495_8"/>
  <p:tag name="KSO_WM_FULL_TEXT_BEAUTIFY_COPY_ID" val="150997600"/>
  <p:tag name="KSO_WM_SPECIAL_SOURCE" val="bdnull"/>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1"/>
  <p:tag name="KSO_WM_UNIT_TYPE" val="a"/>
  <p:tag name="KSO_WM_UNIT_INDEX" val="1"/>
  <p:tag name="KSO_WM_UNIT_PRESET_TEXT" val="谢谢观看"/>
  <p:tag name="KSO_WM_TEMPLATE_CATEGORY" val="custom"/>
  <p:tag name="KSO_WM_TEMPLATE_INDEX" val="20204495"/>
  <p:tag name="KSO_WM_UNIT_ID" val="custom20204495_34*a*1"/>
  <p:tag name="KSO_WM_UNIT_ISNUMDGMTITLE" val="0"/>
  <p:tag name="KSO_WM_FULL_TEXT_BEAUTIFY_COPY_ID" val="5"/>
</p:tagLst>
</file>

<file path=ppt/tags/tag383.xml><?xml version="1.0" encoding="utf-8"?>
<p:tagLst xmlns:p="http://schemas.openxmlformats.org/presentationml/2006/main">
  <p:tag name="KSO_WM_TAG_VERSION" val="1.0"/>
  <p:tag name="KSO_WM_SLIDE_ITEM_CNT" val="0"/>
  <p:tag name="KSO_WM_SLIDE_LAYOUT" val="a_b"/>
  <p:tag name="KSO_WM_SLIDE_LAYOUT_CNT" val="1_1"/>
  <p:tag name="KSO_WM_SLIDE_TYPE" val="endPage"/>
  <p:tag name="KSO_WM_BEAUTIFY_FLAG" val="#wm#"/>
  <p:tag name="KSO_WM_COMBINE_RELATE_SLIDE_ID" val="diagram20170215_5"/>
  <p:tag name="KSO_WM_TEMPLATE_CATEGORY" val="custom"/>
  <p:tag name="KSO_WM_TEMPLATE_INDEX" val="20204495"/>
  <p:tag name="KSO_WM_SLIDE_ID" val="custom20204495_34"/>
  <p:tag name="KSO_WM_SLIDE_INDEX" val="34"/>
  <p:tag name="KSO_WM_DIAGRAM_GROUP_CODE" val="l1-1"/>
  <p:tag name="KSO_WM_TEMPLATE_RELATED_ID" val="20184729"/>
  <p:tag name="KSO_WM_TEMPLATE_SUBCATEGORY" val="0"/>
  <p:tag name="KSO_WM_SPECIAL_SOURCE" val="bdnull"/>
  <p:tag name="KSO_WM_SLIDE_SUBTYPE" val="pureTxt"/>
  <p:tag name="KSO_WM_TEMPLATE_MASTER_TYPE" val="1"/>
  <p:tag name="KSO_WM_TEMPLATE_COLOR_TYPE" val="1"/>
  <p:tag name="KSO_WM_FULL_TEXT_BEAUTIFY_COPY_ID" val="150997598"/>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TYPE" val="y"/>
  <p:tag name="KSO_WM_UNIT_INDEX" val="1"/>
  <p:tag name="KSO_WM_UNIT_ID" val="_1*y*1"/>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
  <p:tag name="KSO_WM_UNIT_LAYERLEVEL" val="1"/>
  <p:tag name="KSO_WM_TAG_VERSION" val="1.0"/>
  <p:tag name="KSO_WM_BEAUTIFY_FLAG" val="#wm#"/>
  <p:tag name="KSO_WM_UNIT_TYPE" val="i"/>
  <p:tag name="KSO_WM_UNIT_INDEX" val="2"/>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
  <p:tag name="KSO_WM_UNIT_LAYERLEVEL" val="1"/>
  <p:tag name="KSO_WM_TAG_VERSION" val="1.0"/>
  <p:tag name="KSO_WM_BEAUTIFY_FLAG" val="#wm#"/>
  <p:tag name="KSO_WM_UNIT_TYPE" val="i"/>
  <p:tag name="KSO_WM_UNIT_INDEX"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2"/>
  <p:tag name="KSO_WM_UNIT_LAYERLEVEL" val="1"/>
  <p:tag name="KSO_WM_TAG_VERSION" val="1.0"/>
  <p:tag name="KSO_WM_BEAUTIFY_FLAG" val="#wm#"/>
  <p:tag name="KSO_WM_UNIT_TYPE" val="i"/>
  <p:tag name="KSO_WM_UNIT_INDEX"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3"/>
  <p:tag name="KSO_WM_UNIT_LAYERLEVEL" val="1"/>
  <p:tag name="KSO_WM_TAG_VERSION" val="1.0"/>
  <p:tag name="KSO_WM_BEAUTIFY_FLAG" val="#wm#"/>
  <p:tag name="KSO_WM_UNIT_TYPE" val="i"/>
  <p:tag name="KSO_WM_UNIT_INDEX" val="3"/>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3"/>
  <p:tag name="KSO_WM_UNIT_LAYERLEVEL" val="1"/>
  <p:tag name="KSO_WM_TAG_VERSION" val="1.0"/>
  <p:tag name="KSO_WM_BEAUTIFY_FLAG" val="#wm#"/>
  <p:tag name="KSO_WM_UNIT_TYPE" val="i"/>
  <p:tag name="KSO_WM_UNIT_INDEX" val="3"/>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06da578b-4147-4486-a51a-cdb4cacdfb6a}"/>
</p:tagLst>
</file>

<file path=ppt/tags/tag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4c5477ff-ecaf-4321-9b6f-f28be5227715}"/>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9.xml><?xml version="1.0" encoding="utf-8"?>
<p:tagLst xmlns:p="http://schemas.openxmlformats.org/presentationml/2006/main">
  <p:tag name="KSO_WM_UNIT_TYPE" val="i"/>
  <p:tag name="KSO_WM_UNIT_SUBTYPE" val="h"/>
  <p:tag name="KSO_WM_SLIDE_BACKGROUND_TYPE" val="frame"/>
  <p:tag name="KSO_WM_SLIDE_BK_DARK_LIGHT" val="2"/>
  <p:tag name="KSO_WM_UNIT_HIGHLIGHT" val="0"/>
  <p:tag name="KSO_WM_UNIT_COMPATIBLE" val="0"/>
  <p:tag name="KSO_WM_UNIT_DIAGRAM_ISNUMVISUAL" val="0"/>
  <p:tag name="KSO_WM_UNIT_DIAGRAM_ISREFERUNIT" val="0"/>
  <p:tag name="KSO_WM_UNIT_INDEX" val="0"/>
  <p:tag name="KSO_WM_UNIT_ID" val="_13*i*0"/>
  <p:tag name="KSO_WM_UNIT_BK_DARK_LIGHT" val="2"/>
  <p:tag name="KSO_WM_UNIT_LAYERLEVEL" val="1"/>
  <p:tag name="KSO_WM_TAG_VERSION" val="1.0"/>
  <p:tag name="KSO_WM_BEAUTIFY_FLAG" val="#wm#"/>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7.xml><?xml version="1.0" encoding="utf-8"?>
<p:tagLst xmlns:p="http://schemas.openxmlformats.org/presentationml/2006/main">
  <p:tag name="KSO_WM_UNIT_TYPE" val="i"/>
  <p:tag name="KSO_WM_UNIT_SUBTYPE" val="h"/>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NDEX" val="0"/>
  <p:tag name="KSO_WM_UNIT_ID" val="_14*i*0"/>
  <p:tag name="KSO_WM_UNIT_BK_DARK_LIGHT" val="2"/>
  <p:tag name="KSO_WM_UNIT_LAYERLEVEL" val="1"/>
  <p:tag name="KSO_WM_TAG_VERSION" val="1.0"/>
  <p:tag name="KSO_WM_BEAUTIFY_FLAG" val="#wm#"/>
</p:tagLst>
</file>

<file path=ppt/tags/tag9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heme/theme1.xml><?xml version="1.0" encoding="utf-8"?>
<a:theme xmlns:a="http://schemas.openxmlformats.org/drawingml/2006/main" name="Office 主题​​">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F3F0ED"/>
      </a:dk2>
      <a:lt2>
        <a:srgbClr val="FDFDFC"/>
      </a:lt2>
      <a:accent1>
        <a:srgbClr val="988D78"/>
      </a:accent1>
      <a:accent2>
        <a:srgbClr val="A69A8B"/>
      </a:accent2>
      <a:accent3>
        <a:srgbClr val="A8A880"/>
      </a:accent3>
      <a:accent4>
        <a:srgbClr val="A6B698"/>
      </a:accent4>
      <a:accent5>
        <a:srgbClr val="8BB398"/>
      </a:accent5>
      <a:accent6>
        <a:srgbClr val="588266"/>
      </a:accent6>
      <a:hlink>
        <a:srgbClr val="03417F"/>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4495">
      <a:dk1>
        <a:srgbClr val="000000"/>
      </a:dk1>
      <a:lt1>
        <a:srgbClr val="FFFFFF"/>
      </a:lt1>
      <a:dk2>
        <a:srgbClr val="F3F0ED"/>
      </a:dk2>
      <a:lt2>
        <a:srgbClr val="FDFDFC"/>
      </a:lt2>
      <a:accent1>
        <a:srgbClr val="988D78"/>
      </a:accent1>
      <a:accent2>
        <a:srgbClr val="A69A8B"/>
      </a:accent2>
      <a:accent3>
        <a:srgbClr val="A8A880"/>
      </a:accent3>
      <a:accent4>
        <a:srgbClr val="A6B698"/>
      </a:accent4>
      <a:accent5>
        <a:srgbClr val="8BB398"/>
      </a:accent5>
      <a:accent6>
        <a:srgbClr val="588266"/>
      </a:accent6>
      <a:hlink>
        <a:srgbClr val="03417F"/>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3815</Words>
  <Application>WPS 演示</Application>
  <PresentationFormat>宽屏</PresentationFormat>
  <Paragraphs>290</Paragraphs>
  <Slides>22</Slides>
  <Notes>16</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22</vt:i4>
      </vt:variant>
    </vt:vector>
  </HeadingPairs>
  <TitlesOfParts>
    <vt:vector size="35" baseType="lpstr">
      <vt:lpstr>Arial</vt:lpstr>
      <vt:lpstr>宋体</vt:lpstr>
      <vt:lpstr>Wingdings</vt:lpstr>
      <vt:lpstr>黑体</vt:lpstr>
      <vt:lpstr>微软雅黑</vt:lpstr>
      <vt:lpstr>汉仪旗黑-85S</vt:lpstr>
      <vt:lpstr>华文行楷</vt:lpstr>
      <vt:lpstr>Calibri</vt:lpstr>
      <vt:lpstr>Arial Unicode MS</vt:lpstr>
      <vt:lpstr>Times New Roman</vt:lpstr>
      <vt:lpstr>Office 主题​​</vt:lpstr>
      <vt:lpstr>1_Office 主题​​</vt:lpstr>
      <vt:lpstr>2_Office 主题​​</vt:lpstr>
      <vt:lpstr>PowerPoint 演示文稿</vt:lpstr>
      <vt:lpstr>PowerPoint 演示文稿</vt:lpstr>
      <vt:lpstr>PowerPoint 演示文稿</vt:lpstr>
      <vt:lpstr>教育部文件精神传达</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学校毕业论文（设计）工作安排</vt:lpstr>
      <vt:lpstr>PowerPoint 演示文稿</vt:lpstr>
      <vt:lpstr>PowerPoint 演示文稿</vt:lpstr>
      <vt:lpstr>PowerPoint 演示文稿</vt:lpstr>
      <vt:lpstr>PowerPoint 演示文稿</vt:lpstr>
      <vt:lpstr>PowerPoint 演示文稿</vt:lpstr>
      <vt:lpstr>PowerPoint 演示文稿</vt:lpstr>
      <vt:lpstr>对指导教师的几点建议</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远方的寂静</cp:lastModifiedBy>
  <cp:revision>357</cp:revision>
  <dcterms:created xsi:type="dcterms:W3CDTF">2015-05-05T08:02:00Z</dcterms:created>
  <dcterms:modified xsi:type="dcterms:W3CDTF">2021-04-26T01:08:33Z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2052-11.1.0.10356</vt:lpwstr>
  </property>
  <property fmtid="{D5CDD505-2E9C-101B-9397-08002B2CF9AE}" pid="3" name="KSORubyTemplateID">
    <vt:lpwstr>2</vt:lpwstr>
  </property>
  <property fmtid="{D5CDD505-2E9C-101B-9397-08002B2CF9AE}" pid="4" name="ICV">
    <vt:lpwstr>E89875C6347E4D688E73783D19645D5C</vt:lpwstr>
  </property>
</Properties>
</file>